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7" r:id="rId1"/>
  </p:sldMasterIdLst>
  <p:sldIdLst>
    <p:sldId id="259" r:id="rId2"/>
    <p:sldId id="257" r:id="rId3"/>
    <p:sldId id="260" r:id="rId4"/>
    <p:sldId id="262" r:id="rId5"/>
    <p:sldId id="263" r:id="rId6"/>
    <p:sldId id="264" r:id="rId7"/>
    <p:sldId id="267" r:id="rId8"/>
    <p:sldId id="268" r:id="rId9"/>
    <p:sldId id="270" r:id="rId10"/>
    <p:sldId id="266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9" r:id="rId19"/>
    <p:sldId id="283" r:id="rId20"/>
    <p:sldId id="284" r:id="rId21"/>
    <p:sldId id="282" r:id="rId22"/>
    <p:sldId id="280" r:id="rId23"/>
    <p:sldId id="278" r:id="rId24"/>
    <p:sldId id="286" r:id="rId25"/>
    <p:sldId id="287" r:id="rId26"/>
    <p:sldId id="265" r:id="rId27"/>
    <p:sldId id="288" r:id="rId28"/>
    <p:sldId id="290" r:id="rId29"/>
    <p:sldId id="289" r:id="rId30"/>
    <p:sldId id="291" r:id="rId31"/>
    <p:sldId id="292" r:id="rId32"/>
    <p:sldId id="293" r:id="rId33"/>
    <p:sldId id="285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7C1B63-54AC-401C-86CA-8C7421129890}" v="9" dt="2022-03-17T02:34:09.319"/>
    <p1510:client id="{4E23A57E-65B5-4F80-910A-37DC95F2636C}" v="17" dt="2022-03-12T03:15:30.154"/>
    <p1510:client id="{6EAFA203-E915-4806-94ED-F7A40748757E}" v="197" dt="2022-03-17T03:14:52.646"/>
    <p1510:client id="{8C7F2049-24C8-4A0F-ABAA-6FBFBED2DA6E}" v="89" dt="2022-03-12T05:54:33.104"/>
    <p1510:client id="{9915E3AE-3505-49BD-A0F9-6DA7853DF1D8}" v="44" dt="2022-03-16T20:04:52.280"/>
    <p1510:client id="{99AE833F-E396-41D5-9657-F982D628C00C}" v="11" dt="2022-03-17T03:22:19.629"/>
    <p1510:client id="{AAAC6AE1-717A-41F6-B2E3-42B839D19C67}" v="1" dt="2022-03-17T02:27:28.408"/>
    <p1510:client id="{BFB1223E-ABFD-44B8-8337-8A145929984B}" v="1479" dt="2022-03-11T18:13:26.505"/>
    <p1510:client id="{CDAFAC32-C1FB-4270-87E0-1BB33F87BC2B}" v="15" dt="2022-03-16T19:43:32.711"/>
    <p1510:client id="{D03B6D3C-2ED5-4C24-B1E2-7F1792E3C85E}" v="12" dt="2022-03-16T19:53:54.052"/>
    <p1510:client id="{DA0B8463-2732-4175-94FF-A9119F5D4F5C}" v="545" dt="2022-03-12T07:49:43.276"/>
    <p1510:client id="{E1AB77B8-BECF-4573-B829-74DAE1054383}" v="48" dt="2022-03-17T03:40:35.427"/>
    <p1510:client id="{F3A8040F-CB09-49F5-92B7-FBF865091963}" v="3" dt="2022-03-16T16:07:52.268"/>
    <p1510:client id="{FB768DBE-DFA1-4D96-A13E-4B6C65BE196E}" v="226" dt="2022-03-11T20:04:24.6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jula, Dileep (Cognizant)" userId="S::2062984@cognizant.com::60cb68cc-90ed-4cac-8ed1-2d90a2eaac81" providerId="AD" clId="Web-{8C7F2049-24C8-4A0F-ABAA-6FBFBED2DA6E}"/>
    <pc:docChg chg="modSld">
      <pc:chgData name="Gajula, Dileep (Cognizant)" userId="S::2062984@cognizant.com::60cb68cc-90ed-4cac-8ed1-2d90a2eaac81" providerId="AD" clId="Web-{8C7F2049-24C8-4A0F-ABAA-6FBFBED2DA6E}" dt="2022-03-12T05:54:33.104" v="60" actId="1076"/>
      <pc:docMkLst>
        <pc:docMk/>
      </pc:docMkLst>
      <pc:sldChg chg="addSp delSp modSp">
        <pc:chgData name="Gajula, Dileep (Cognizant)" userId="S::2062984@cognizant.com::60cb68cc-90ed-4cac-8ed1-2d90a2eaac81" providerId="AD" clId="Web-{8C7F2049-24C8-4A0F-ABAA-6FBFBED2DA6E}" dt="2022-03-12T05:49:24.883" v="37" actId="20577"/>
        <pc:sldMkLst>
          <pc:docMk/>
          <pc:sldMk cId="1959468756" sldId="273"/>
        </pc:sldMkLst>
        <pc:spChg chg="add mod">
          <ac:chgData name="Gajula, Dileep (Cognizant)" userId="S::2062984@cognizant.com::60cb68cc-90ed-4cac-8ed1-2d90a2eaac81" providerId="AD" clId="Web-{8C7F2049-24C8-4A0F-ABAA-6FBFBED2DA6E}" dt="2022-03-12T05:49:24.883" v="37" actId="20577"/>
          <ac:spMkLst>
            <pc:docMk/>
            <pc:sldMk cId="1959468756" sldId="273"/>
            <ac:spMk id="2" creationId="{CAB5D09C-5DA4-4CE0-89DF-693BF580F449}"/>
          </ac:spMkLst>
        </pc:spChg>
        <pc:spChg chg="add del">
          <ac:chgData name="Gajula, Dileep (Cognizant)" userId="S::2062984@cognizant.com::60cb68cc-90ed-4cac-8ed1-2d90a2eaac81" providerId="AD" clId="Web-{8C7F2049-24C8-4A0F-ABAA-6FBFBED2DA6E}" dt="2022-03-12T05:48:52.804" v="34"/>
          <ac:spMkLst>
            <pc:docMk/>
            <pc:sldMk cId="1959468756" sldId="273"/>
            <ac:spMk id="3" creationId="{2D630FC6-74E1-499A-9FF3-E249125AE29B}"/>
          </ac:spMkLst>
        </pc:spChg>
        <pc:picChg chg="mod">
          <ac:chgData name="Gajula, Dileep (Cognizant)" userId="S::2062984@cognizant.com::60cb68cc-90ed-4cac-8ed1-2d90a2eaac81" providerId="AD" clId="Web-{8C7F2049-24C8-4A0F-ABAA-6FBFBED2DA6E}" dt="2022-03-12T05:48:05.398" v="19" actId="1076"/>
          <ac:picMkLst>
            <pc:docMk/>
            <pc:sldMk cId="1959468756" sldId="273"/>
            <ac:picMk id="10" creationId="{648983BB-82CE-41F0-882F-64898F8AF0D0}"/>
          </ac:picMkLst>
        </pc:picChg>
      </pc:sldChg>
      <pc:sldChg chg="addSp delSp modSp">
        <pc:chgData name="Gajula, Dileep (Cognizant)" userId="S::2062984@cognizant.com::60cb68cc-90ed-4cac-8ed1-2d90a2eaac81" providerId="AD" clId="Web-{8C7F2049-24C8-4A0F-ABAA-6FBFBED2DA6E}" dt="2022-03-12T05:54:33.104" v="60" actId="1076"/>
        <pc:sldMkLst>
          <pc:docMk/>
          <pc:sldMk cId="1761919005" sldId="274"/>
        </pc:sldMkLst>
        <pc:spChg chg="add mod">
          <ac:chgData name="Gajula, Dileep (Cognizant)" userId="S::2062984@cognizant.com::60cb68cc-90ed-4cac-8ed1-2d90a2eaac81" providerId="AD" clId="Web-{8C7F2049-24C8-4A0F-ABAA-6FBFBED2DA6E}" dt="2022-03-12T05:54:33.104" v="60" actId="1076"/>
          <ac:spMkLst>
            <pc:docMk/>
            <pc:sldMk cId="1761919005" sldId="274"/>
            <ac:spMk id="2" creationId="{46D722A8-7598-4633-B6F6-3DF24EDFE502}"/>
          </ac:spMkLst>
        </pc:spChg>
        <pc:spChg chg="add del">
          <ac:chgData name="Gajula, Dileep (Cognizant)" userId="S::2062984@cognizant.com::60cb68cc-90ed-4cac-8ed1-2d90a2eaac81" providerId="AD" clId="Web-{8C7F2049-24C8-4A0F-ABAA-6FBFBED2DA6E}" dt="2022-03-12T05:50:45.258" v="42"/>
          <ac:spMkLst>
            <pc:docMk/>
            <pc:sldMk cId="1761919005" sldId="274"/>
            <ac:spMk id="3" creationId="{00A3B742-2622-42FC-B9AA-04FA96C99F85}"/>
          </ac:spMkLst>
        </pc:spChg>
        <pc:picChg chg="mod">
          <ac:chgData name="Gajula, Dileep (Cognizant)" userId="S::2062984@cognizant.com::60cb68cc-90ed-4cac-8ed1-2d90a2eaac81" providerId="AD" clId="Web-{8C7F2049-24C8-4A0F-ABAA-6FBFBED2DA6E}" dt="2022-03-12T05:49:54.242" v="39" actId="1076"/>
          <ac:picMkLst>
            <pc:docMk/>
            <pc:sldMk cId="1761919005" sldId="274"/>
            <ac:picMk id="6" creationId="{15B8B382-8343-40A8-AC1E-F16B131EEC2D}"/>
          </ac:picMkLst>
        </pc:picChg>
      </pc:sldChg>
    </pc:docChg>
  </pc:docChgLst>
  <pc:docChgLst>
    <pc:chgData name="Gajula, Dileep (Cognizant)" userId="S::2062984@cognizant.com::60cb68cc-90ed-4cac-8ed1-2d90a2eaac81" providerId="AD" clId="Web-{D03B6D3C-2ED5-4C24-B1E2-7F1792E3C85E}"/>
    <pc:docChg chg="modSld">
      <pc:chgData name="Gajula, Dileep (Cognizant)" userId="S::2062984@cognizant.com::60cb68cc-90ed-4cac-8ed1-2d90a2eaac81" providerId="AD" clId="Web-{D03B6D3C-2ED5-4C24-B1E2-7F1792E3C85E}" dt="2022-03-16T19:53:54.052" v="10"/>
      <pc:docMkLst>
        <pc:docMk/>
      </pc:docMkLst>
      <pc:sldChg chg="delSp">
        <pc:chgData name="Gajula, Dileep (Cognizant)" userId="S::2062984@cognizant.com::60cb68cc-90ed-4cac-8ed1-2d90a2eaac81" providerId="AD" clId="Web-{D03B6D3C-2ED5-4C24-B1E2-7F1792E3C85E}" dt="2022-03-16T19:53:54.052" v="10"/>
        <pc:sldMkLst>
          <pc:docMk/>
          <pc:sldMk cId="747143560" sldId="280"/>
        </pc:sldMkLst>
        <pc:spChg chg="del">
          <ac:chgData name="Gajula, Dileep (Cognizant)" userId="S::2062984@cognizant.com::60cb68cc-90ed-4cac-8ed1-2d90a2eaac81" providerId="AD" clId="Web-{D03B6D3C-2ED5-4C24-B1E2-7F1792E3C85E}" dt="2022-03-16T19:53:49.552" v="9"/>
          <ac:spMkLst>
            <pc:docMk/>
            <pc:sldMk cId="747143560" sldId="280"/>
            <ac:spMk id="2" creationId="{89130713-710A-49B7-8F9A-E19442C9683A}"/>
          </ac:spMkLst>
        </pc:spChg>
        <pc:spChg chg="del">
          <ac:chgData name="Gajula, Dileep (Cognizant)" userId="S::2062984@cognizant.com::60cb68cc-90ed-4cac-8ed1-2d90a2eaac81" providerId="AD" clId="Web-{D03B6D3C-2ED5-4C24-B1E2-7F1792E3C85E}" dt="2022-03-16T19:53:54.052" v="10"/>
          <ac:spMkLst>
            <pc:docMk/>
            <pc:sldMk cId="747143560" sldId="280"/>
            <ac:spMk id="3" creationId="{3B5A6418-6DE7-4925-BAB5-A470B47C328E}"/>
          </ac:spMkLst>
        </pc:spChg>
      </pc:sldChg>
      <pc:sldChg chg="addSp delSp modSp">
        <pc:chgData name="Gajula, Dileep (Cognizant)" userId="S::2062984@cognizant.com::60cb68cc-90ed-4cac-8ed1-2d90a2eaac81" providerId="AD" clId="Web-{D03B6D3C-2ED5-4C24-B1E2-7F1792E3C85E}" dt="2022-03-16T19:53:23.645" v="8"/>
        <pc:sldMkLst>
          <pc:docMk/>
          <pc:sldMk cId="3066434504" sldId="282"/>
        </pc:sldMkLst>
        <pc:spChg chg="del">
          <ac:chgData name="Gajula, Dileep (Cognizant)" userId="S::2062984@cognizant.com::60cb68cc-90ed-4cac-8ed1-2d90a2eaac81" providerId="AD" clId="Web-{D03B6D3C-2ED5-4C24-B1E2-7F1792E3C85E}" dt="2022-03-16T19:51:58.284" v="0"/>
          <ac:spMkLst>
            <pc:docMk/>
            <pc:sldMk cId="3066434504" sldId="282"/>
            <ac:spMk id="2" creationId="{4F7FEC0E-A133-4B1A-A44B-B3DD3C3F874D}"/>
          </ac:spMkLst>
        </pc:spChg>
        <pc:spChg chg="del">
          <ac:chgData name="Gajula, Dileep (Cognizant)" userId="S::2062984@cognizant.com::60cb68cc-90ed-4cac-8ed1-2d90a2eaac81" providerId="AD" clId="Web-{D03B6D3C-2ED5-4C24-B1E2-7F1792E3C85E}" dt="2022-03-16T19:52:02.206" v="1"/>
          <ac:spMkLst>
            <pc:docMk/>
            <pc:sldMk cId="3066434504" sldId="282"/>
            <ac:spMk id="3" creationId="{BF0731AC-AE8A-45F7-A710-F9D437CDE093}"/>
          </ac:spMkLst>
        </pc:spChg>
        <pc:picChg chg="add mod">
          <ac:chgData name="Gajula, Dileep (Cognizant)" userId="S::2062984@cognizant.com::60cb68cc-90ed-4cac-8ed1-2d90a2eaac81" providerId="AD" clId="Web-{D03B6D3C-2ED5-4C24-B1E2-7F1792E3C85E}" dt="2022-03-16T19:53:23.645" v="8"/>
          <ac:picMkLst>
            <pc:docMk/>
            <pc:sldMk cId="3066434504" sldId="282"/>
            <ac:picMk id="4" creationId="{44865F8A-A546-43D8-A286-30128FB23036}"/>
          </ac:picMkLst>
        </pc:picChg>
      </pc:sldChg>
    </pc:docChg>
  </pc:docChgLst>
  <pc:docChgLst>
    <pc:chgData name="Gajula, Dileep (Cognizant)" userId="S::2062984@cognizant.com::60cb68cc-90ed-4cac-8ed1-2d90a2eaac81" providerId="AD" clId="Web-{6EAFA203-E915-4806-94ED-F7A40748757E}"/>
    <pc:docChg chg="addSld modSld sldOrd addMainMaster delMainMaster">
      <pc:chgData name="Gajula, Dileep (Cognizant)" userId="S::2062984@cognizant.com::60cb68cc-90ed-4cac-8ed1-2d90a2eaac81" providerId="AD" clId="Web-{6EAFA203-E915-4806-94ED-F7A40748757E}" dt="2022-03-17T03:14:52.646" v="189" actId="1076"/>
      <pc:docMkLst>
        <pc:docMk/>
      </pc:docMkLst>
      <pc:sldChg chg="modSp mod modClrScheme chgLayout">
        <pc:chgData name="Gajula, Dileep (Cognizant)" userId="S::2062984@cognizant.com::60cb68cc-90ed-4cac-8ed1-2d90a2eaac81" providerId="AD" clId="Web-{6EAFA203-E915-4806-94ED-F7A40748757E}" dt="2022-03-17T03:09:20.424" v="178" actId="1076"/>
        <pc:sldMkLst>
          <pc:docMk/>
          <pc:sldMk cId="3339889242" sldId="257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339889242" sldId="257"/>
            <ac:spMk id="2" creationId="{44A412AA-4418-4E31-AC5D-E84099CAFB9B}"/>
          </ac:spMkLst>
        </pc:spChg>
        <pc:spChg chg="mod">
          <ac:chgData name="Gajula, Dileep (Cognizant)" userId="S::2062984@cognizant.com::60cb68cc-90ed-4cac-8ed1-2d90a2eaac81" providerId="AD" clId="Web-{6EAFA203-E915-4806-94ED-F7A40748757E}" dt="2022-03-17T03:09:20.424" v="178" actId="1076"/>
          <ac:spMkLst>
            <pc:docMk/>
            <pc:sldMk cId="3339889242" sldId="257"/>
            <ac:spMk id="5" creationId="{47010D1A-9E7D-4B78-9745-A972D40DFB11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7:48.058" v="177" actId="1076"/>
        <pc:sldMkLst>
          <pc:docMk/>
          <pc:sldMk cId="490453827" sldId="259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490453827" sldId="259"/>
            <ac:spMk id="2" creationId="{78E18693-C05E-4407-95DD-A2712F3A1385}"/>
          </ac:spMkLst>
        </pc:spChg>
        <pc:picChg chg="mod">
          <ac:chgData name="Gajula, Dileep (Cognizant)" userId="S::2062984@cognizant.com::60cb68cc-90ed-4cac-8ed1-2d90a2eaac81" providerId="AD" clId="Web-{6EAFA203-E915-4806-94ED-F7A40748757E}" dt="2022-03-17T02:57:48.058" v="177" actId="1076"/>
          <ac:picMkLst>
            <pc:docMk/>
            <pc:sldMk cId="490453827" sldId="259"/>
            <ac:picMk id="4" creationId="{21920D88-E91D-4481-BA03-EA7B632157ED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7:09.058" v="175" actId="1076"/>
        <pc:sldMkLst>
          <pc:docMk/>
          <pc:sldMk cId="2454987797" sldId="260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2454987797" sldId="260"/>
            <ac:spMk id="2" creationId="{1D9A76DD-B7FC-44EA-BABE-2EE6FC91248C}"/>
          </ac:spMkLst>
        </pc:spChg>
        <pc:spChg chg="mod">
          <ac:chgData name="Gajula, Dileep (Cognizant)" userId="S::2062984@cognizant.com::60cb68cc-90ed-4cac-8ed1-2d90a2eaac81" providerId="AD" clId="Web-{6EAFA203-E915-4806-94ED-F7A40748757E}" dt="2022-03-17T02:57:09.058" v="175" actId="1076"/>
          <ac:spMkLst>
            <pc:docMk/>
            <pc:sldMk cId="2454987797" sldId="260"/>
            <ac:spMk id="4" creationId="{92BA727E-D59F-45AE-9CBB-4EDFA4ADCE64}"/>
          </ac:spMkLst>
        </pc:spChg>
      </pc:sldChg>
      <pc:sldChg chg="modSp mod ord modClrScheme chgLayout">
        <pc:chgData name="Gajula, Dileep (Cognizant)" userId="S::2062984@cognizant.com::60cb68cc-90ed-4cac-8ed1-2d90a2eaac81" providerId="AD" clId="Web-{6EAFA203-E915-4806-94ED-F7A40748757E}" dt="2022-03-17T03:09:26.237" v="179"/>
        <pc:sldMkLst>
          <pc:docMk/>
          <pc:sldMk cId="3212096325" sldId="261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212096325" sldId="261"/>
            <ac:spMk id="2" creationId="{96E985E3-6E27-4535-9D0E-26967D96DA7F}"/>
          </ac:spMkLst>
        </pc:spChg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212096325" sldId="261"/>
            <ac:spMk id="3" creationId="{C09DE841-1A78-433E-BC46-C55BA67F38E1}"/>
          </ac:spMkLst>
        </pc:spChg>
        <pc:picChg chg="mod">
          <ac:chgData name="Gajula, Dileep (Cognizant)" userId="S::2062984@cognizant.com::60cb68cc-90ed-4cac-8ed1-2d90a2eaac81" providerId="AD" clId="Web-{6EAFA203-E915-4806-94ED-F7A40748757E}" dt="2022-03-17T02:57:24.058" v="176" actId="1076"/>
          <ac:picMkLst>
            <pc:docMk/>
            <pc:sldMk cId="3212096325" sldId="261"/>
            <ac:picMk id="8" creationId="{71D7EF50-011E-4456-8BD9-2F56CA3D7DB4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45:29.411" v="44"/>
        <pc:sldMkLst>
          <pc:docMk/>
          <pc:sldMk cId="3710084481" sldId="262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710084481" sldId="262"/>
            <ac:spMk id="2" creationId="{512F79E2-8EA2-4450-8407-8AA8CFCE2F94}"/>
          </ac:spMkLst>
        </pc:spChg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710084481" sldId="262"/>
            <ac:spMk id="3" creationId="{1A4B1223-DD07-486E-872F-8A90E3D238EA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6:14.042" v="172" actId="1076"/>
        <pc:sldMkLst>
          <pc:docMk/>
          <pc:sldMk cId="309065250" sldId="263"/>
        </pc:sldMkLst>
        <pc:spChg chg="mod">
          <ac:chgData name="Gajula, Dileep (Cognizant)" userId="S::2062984@cognizant.com::60cb68cc-90ed-4cac-8ed1-2d90a2eaac81" providerId="AD" clId="Web-{6EAFA203-E915-4806-94ED-F7A40748757E}" dt="2022-03-17T02:56:14.042" v="172" actId="1076"/>
          <ac:spMkLst>
            <pc:docMk/>
            <pc:sldMk cId="309065250" sldId="263"/>
            <ac:spMk id="3" creationId="{D248934A-DA96-425A-8771-387404484FA6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3:11:51.443" v="188" actId="20577"/>
        <pc:sldMkLst>
          <pc:docMk/>
          <pc:sldMk cId="3143998465" sldId="264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143998465" sldId="264"/>
            <ac:spMk id="2" creationId="{46083C8E-8325-4555-BB6F-B245086B6585}"/>
          </ac:spMkLst>
        </pc:spChg>
        <pc:spChg chg="mod ord">
          <ac:chgData name="Gajula, Dileep (Cognizant)" userId="S::2062984@cognizant.com::60cb68cc-90ed-4cac-8ed1-2d90a2eaac81" providerId="AD" clId="Web-{6EAFA203-E915-4806-94ED-F7A40748757E}" dt="2022-03-17T03:11:51.443" v="188" actId="20577"/>
          <ac:spMkLst>
            <pc:docMk/>
            <pc:sldMk cId="3143998465" sldId="264"/>
            <ac:spMk id="3" creationId="{35273F30-974A-4BB7-B33F-9B7F33CDB8E5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2:40.556" v="157" actId="1076"/>
        <pc:sldMkLst>
          <pc:docMk/>
          <pc:sldMk cId="2713535670" sldId="265"/>
        </pc:sldMkLst>
        <pc:picChg chg="mod">
          <ac:chgData name="Gajula, Dileep (Cognizant)" userId="S::2062984@cognizant.com::60cb68cc-90ed-4cac-8ed1-2d90a2eaac81" providerId="AD" clId="Web-{6EAFA203-E915-4806-94ED-F7A40748757E}" dt="2022-03-17T02:52:40.556" v="157" actId="1076"/>
          <ac:picMkLst>
            <pc:docMk/>
            <pc:sldMk cId="2713535670" sldId="265"/>
            <ac:picMk id="2" creationId="{6750542F-1618-4F50-B08C-B646802BAC0D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3:14:52.646" v="189" actId="1076"/>
        <pc:sldMkLst>
          <pc:docMk/>
          <pc:sldMk cId="1149778286" sldId="266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1149778286" sldId="266"/>
            <ac:spMk id="2" creationId="{DD421C65-C27C-45FF-B198-52091F1C875E}"/>
          </ac:spMkLst>
        </pc:spChg>
        <pc:picChg chg="mod ord">
          <ac:chgData name="Gajula, Dileep (Cognizant)" userId="S::2062984@cognizant.com::60cb68cc-90ed-4cac-8ed1-2d90a2eaac81" providerId="AD" clId="Web-{6EAFA203-E915-4806-94ED-F7A40748757E}" dt="2022-03-17T03:14:52.646" v="189" actId="1076"/>
          <ac:picMkLst>
            <pc:docMk/>
            <pc:sldMk cId="1149778286" sldId="266"/>
            <ac:picMk id="6" creationId="{3D13ADDC-14BF-4E30-9062-F375D120A99D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6:51.808" v="174" actId="1076"/>
        <pc:sldMkLst>
          <pc:docMk/>
          <pc:sldMk cId="1671661967" sldId="267"/>
        </pc:sldMkLst>
        <pc:spChg chg="mod">
          <ac:chgData name="Gajula, Dileep (Cognizant)" userId="S::2062984@cognizant.com::60cb68cc-90ed-4cac-8ed1-2d90a2eaac81" providerId="AD" clId="Web-{6EAFA203-E915-4806-94ED-F7A40748757E}" dt="2022-03-17T02:56:51.808" v="174" actId="1076"/>
          <ac:spMkLst>
            <pc:docMk/>
            <pc:sldMk cId="1671661967" sldId="267"/>
            <ac:spMk id="2" creationId="{C20B24A5-7F17-4E08-9A8E-6EBCEFFCAE4E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45:29.411" v="44"/>
        <pc:sldMkLst>
          <pc:docMk/>
          <pc:sldMk cId="3133187573" sldId="268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133187573" sldId="268"/>
            <ac:spMk id="2" creationId="{E0AE0793-0D1C-49D2-894C-61CFF1CBB171}"/>
          </ac:spMkLst>
        </pc:spChg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3133187573" sldId="268"/>
            <ac:spMk id="3" creationId="{5847E202-C4EC-491C-A162-24A7317BE48E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6:44.902" v="173" actId="1076"/>
        <pc:sldMkLst>
          <pc:docMk/>
          <pc:sldMk cId="4193386006" sldId="270"/>
        </pc:sldMkLst>
        <pc:spChg chg="mod">
          <ac:chgData name="Gajula, Dileep (Cognizant)" userId="S::2062984@cognizant.com::60cb68cc-90ed-4cac-8ed1-2d90a2eaac81" providerId="AD" clId="Web-{6EAFA203-E915-4806-94ED-F7A40748757E}" dt="2022-03-17T02:56:44.902" v="173" actId="1076"/>
          <ac:spMkLst>
            <pc:docMk/>
            <pc:sldMk cId="4193386006" sldId="270"/>
            <ac:spMk id="2" creationId="{7E277FFD-CD20-47BE-96F7-786DEA4EC59C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5:37.776" v="170" actId="1076"/>
        <pc:sldMkLst>
          <pc:docMk/>
          <pc:sldMk cId="2691886683" sldId="271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2691886683" sldId="271"/>
            <ac:spMk id="2" creationId="{8595409B-6C5C-47F5-8363-9E83B9EF2B14}"/>
          </ac:spMkLst>
        </pc:spChg>
        <pc:picChg chg="mod ord">
          <ac:chgData name="Gajula, Dileep (Cognizant)" userId="S::2062984@cognizant.com::60cb68cc-90ed-4cac-8ed1-2d90a2eaac81" providerId="AD" clId="Web-{6EAFA203-E915-4806-94ED-F7A40748757E}" dt="2022-03-17T02:55:37.776" v="170" actId="1076"/>
          <ac:picMkLst>
            <pc:docMk/>
            <pc:sldMk cId="2691886683" sldId="271"/>
            <ac:picMk id="4" creationId="{FAE68B02-8993-45F7-9417-29A9F0C27C50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5:20.963" v="169" actId="1076"/>
        <pc:sldMkLst>
          <pc:docMk/>
          <pc:sldMk cId="607642500" sldId="272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607642500" sldId="272"/>
            <ac:spMk id="2" creationId="{C901F5AA-DC81-4A5D-A484-19AF84E33028}"/>
          </ac:spMkLst>
        </pc:spChg>
        <pc:picChg chg="mod">
          <ac:chgData name="Gajula, Dileep (Cognizant)" userId="S::2062984@cognizant.com::60cb68cc-90ed-4cac-8ed1-2d90a2eaac81" providerId="AD" clId="Web-{6EAFA203-E915-4806-94ED-F7A40748757E}" dt="2022-03-17T02:55:20.963" v="169" actId="1076"/>
          <ac:picMkLst>
            <pc:docMk/>
            <pc:sldMk cId="607642500" sldId="272"/>
            <ac:picMk id="4" creationId="{2FB7E5AF-BDF9-4801-A987-A9E2CCC7A042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5:07.463" v="168" actId="1076"/>
        <pc:sldMkLst>
          <pc:docMk/>
          <pc:sldMk cId="1959468756" sldId="273"/>
        </pc:sldMkLst>
        <pc:picChg chg="mod">
          <ac:chgData name="Gajula, Dileep (Cognizant)" userId="S::2062984@cognizant.com::60cb68cc-90ed-4cac-8ed1-2d90a2eaac81" providerId="AD" clId="Web-{6EAFA203-E915-4806-94ED-F7A40748757E}" dt="2022-03-17T02:55:07.463" v="168" actId="1076"/>
          <ac:picMkLst>
            <pc:docMk/>
            <pc:sldMk cId="1959468756" sldId="273"/>
            <ac:picMk id="10" creationId="{648983BB-82CE-41F0-882F-64898F8AF0D0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4:59.338" v="167" actId="1076"/>
        <pc:sldMkLst>
          <pc:docMk/>
          <pc:sldMk cId="1761919005" sldId="274"/>
        </pc:sldMkLst>
        <pc:picChg chg="mod">
          <ac:chgData name="Gajula, Dileep (Cognizant)" userId="S::2062984@cognizant.com::60cb68cc-90ed-4cac-8ed1-2d90a2eaac81" providerId="AD" clId="Web-{6EAFA203-E915-4806-94ED-F7A40748757E}" dt="2022-03-17T02:54:59.338" v="167" actId="1076"/>
          <ac:picMkLst>
            <pc:docMk/>
            <pc:sldMk cId="1761919005" sldId="274"/>
            <ac:picMk id="6" creationId="{15B8B382-8343-40A8-AC1E-F16B131EEC2D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4:44.776" v="166" actId="1076"/>
        <pc:sldMkLst>
          <pc:docMk/>
          <pc:sldMk cId="1591433211" sldId="275"/>
        </pc:sldMkLst>
        <pc:picChg chg="mod">
          <ac:chgData name="Gajula, Dileep (Cognizant)" userId="S::2062984@cognizant.com::60cb68cc-90ed-4cac-8ed1-2d90a2eaac81" providerId="AD" clId="Web-{6EAFA203-E915-4806-94ED-F7A40748757E}" dt="2022-03-17T02:54:44.776" v="166" actId="1076"/>
          <ac:picMkLst>
            <pc:docMk/>
            <pc:sldMk cId="1591433211" sldId="275"/>
            <ac:picMk id="4" creationId="{0A55A4E0-2663-441B-BA89-A3A3BF2F8BE7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4:34.744" v="165" actId="1076"/>
        <pc:sldMkLst>
          <pc:docMk/>
          <pc:sldMk cId="4284538428" sldId="276"/>
        </pc:sldMkLst>
        <pc:picChg chg="mod">
          <ac:chgData name="Gajula, Dileep (Cognizant)" userId="S::2062984@cognizant.com::60cb68cc-90ed-4cac-8ed1-2d90a2eaac81" providerId="AD" clId="Web-{6EAFA203-E915-4806-94ED-F7A40748757E}" dt="2022-03-17T02:54:34.744" v="165" actId="1076"/>
          <ac:picMkLst>
            <pc:docMk/>
            <pc:sldMk cId="4284538428" sldId="276"/>
            <ac:picMk id="4" creationId="{94164615-5D6C-47B0-A07E-7B7AF3E52F9C}"/>
          </ac:picMkLst>
        </pc:picChg>
      </pc:sldChg>
      <pc:sldChg chg="mod modClrScheme chgLayout">
        <pc:chgData name="Gajula, Dileep (Cognizant)" userId="S::2062984@cognizant.com::60cb68cc-90ed-4cac-8ed1-2d90a2eaac81" providerId="AD" clId="Web-{6EAFA203-E915-4806-94ED-F7A40748757E}" dt="2022-03-17T02:45:29.411" v="44"/>
        <pc:sldMkLst>
          <pc:docMk/>
          <pc:sldMk cId="3141320668" sldId="277"/>
        </pc:sldMkLst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1:56.009" v="153" actId="1076"/>
        <pc:sldMkLst>
          <pc:docMk/>
          <pc:sldMk cId="1034008191" sldId="278"/>
        </pc:sldMkLst>
        <pc:picChg chg="mod">
          <ac:chgData name="Gajula, Dileep (Cognizant)" userId="S::2062984@cognizant.com::60cb68cc-90ed-4cac-8ed1-2d90a2eaac81" providerId="AD" clId="Web-{6EAFA203-E915-4806-94ED-F7A40748757E}" dt="2022-03-17T02:51:56.009" v="153" actId="1076"/>
          <ac:picMkLst>
            <pc:docMk/>
            <pc:sldMk cId="1034008191" sldId="278"/>
            <ac:picMk id="2" creationId="{649A5F8F-1CC2-4208-8547-9D89CFCD6F60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46:48.334" v="55" actId="20577"/>
        <pc:sldMkLst>
          <pc:docMk/>
          <pc:sldMk cId="2150764631" sldId="279"/>
        </pc:sldMkLst>
        <pc:spChg chg="mod ord">
          <ac:chgData name="Gajula, Dileep (Cognizant)" userId="S::2062984@cognizant.com::60cb68cc-90ed-4cac-8ed1-2d90a2eaac81" providerId="AD" clId="Web-{6EAFA203-E915-4806-94ED-F7A40748757E}" dt="2022-03-17T02:45:29.411" v="44"/>
          <ac:spMkLst>
            <pc:docMk/>
            <pc:sldMk cId="2150764631" sldId="279"/>
            <ac:spMk id="2" creationId="{09DE8AB8-E95E-4722-A74B-D654585AB019}"/>
          </ac:spMkLst>
        </pc:spChg>
        <pc:spChg chg="mod ord">
          <ac:chgData name="Gajula, Dileep (Cognizant)" userId="S::2062984@cognizant.com::60cb68cc-90ed-4cac-8ed1-2d90a2eaac81" providerId="AD" clId="Web-{6EAFA203-E915-4806-94ED-F7A40748757E}" dt="2022-03-17T02:46:48.334" v="55" actId="20577"/>
          <ac:spMkLst>
            <pc:docMk/>
            <pc:sldMk cId="2150764631" sldId="279"/>
            <ac:spMk id="3" creationId="{E0B2902B-9D38-48CD-A568-D17AA7EF1126}"/>
          </ac:spMkLst>
        </pc:sp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1:42.946" v="152" actId="1076"/>
        <pc:sldMkLst>
          <pc:docMk/>
          <pc:sldMk cId="747143560" sldId="280"/>
        </pc:sldMkLst>
        <pc:picChg chg="mod">
          <ac:chgData name="Gajula, Dileep (Cognizant)" userId="S::2062984@cognizant.com::60cb68cc-90ed-4cac-8ed1-2d90a2eaac81" providerId="AD" clId="Web-{6EAFA203-E915-4806-94ED-F7A40748757E}" dt="2022-03-17T02:51:42.946" v="152" actId="1076"/>
          <ac:picMkLst>
            <pc:docMk/>
            <pc:sldMk cId="747143560" sldId="280"/>
            <ac:picMk id="2" creationId="{04C7AA78-A65D-4BF9-85E0-7676931C5E76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48:43.960" v="63" actId="1076"/>
        <pc:sldMkLst>
          <pc:docMk/>
          <pc:sldMk cId="3066434504" sldId="282"/>
        </pc:sldMkLst>
        <pc:picChg chg="mod">
          <ac:chgData name="Gajula, Dileep (Cognizant)" userId="S::2062984@cognizant.com::60cb68cc-90ed-4cac-8ed1-2d90a2eaac81" providerId="AD" clId="Web-{6EAFA203-E915-4806-94ED-F7A40748757E}" dt="2022-03-17T02:48:43.960" v="63" actId="1076"/>
          <ac:picMkLst>
            <pc:docMk/>
            <pc:sldMk cId="3066434504" sldId="282"/>
            <ac:picMk id="4" creationId="{44865F8A-A546-43D8-A286-30128FB23036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1:28.008" v="151" actId="20577"/>
        <pc:sldMkLst>
          <pc:docMk/>
          <pc:sldMk cId="2974724530" sldId="283"/>
        </pc:sldMkLst>
        <pc:spChg chg="mod ord">
          <ac:chgData name="Gajula, Dileep (Cognizant)" userId="S::2062984@cognizant.com::60cb68cc-90ed-4cac-8ed1-2d90a2eaac81" providerId="AD" clId="Web-{6EAFA203-E915-4806-94ED-F7A40748757E}" dt="2022-03-17T02:51:28.008" v="151" actId="20577"/>
          <ac:spMkLst>
            <pc:docMk/>
            <pc:sldMk cId="2974724530" sldId="283"/>
            <ac:spMk id="3" creationId="{B93315E9-E31A-4615-871D-A551C5AB2DF2}"/>
          </ac:spMkLst>
        </pc:spChg>
      </pc:sldChg>
      <pc:sldChg chg="mod modClrScheme chgLayout">
        <pc:chgData name="Gajula, Dileep (Cognizant)" userId="S::2062984@cognizant.com::60cb68cc-90ed-4cac-8ed1-2d90a2eaac81" providerId="AD" clId="Web-{6EAFA203-E915-4806-94ED-F7A40748757E}" dt="2022-03-17T02:45:29.411" v="44"/>
        <pc:sldMkLst>
          <pc:docMk/>
          <pc:sldMk cId="2922233245" sldId="284"/>
        </pc:sldMkLst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3:58.260" v="163" actId="1076"/>
        <pc:sldMkLst>
          <pc:docMk/>
          <pc:sldMk cId="1062406216" sldId="285"/>
        </pc:sldMkLst>
        <pc:picChg chg="mod">
          <ac:chgData name="Gajula, Dileep (Cognizant)" userId="S::2062984@cognizant.com::60cb68cc-90ed-4cac-8ed1-2d90a2eaac81" providerId="AD" clId="Web-{6EAFA203-E915-4806-94ED-F7A40748757E}" dt="2022-03-17T02:53:58.260" v="163" actId="1076"/>
          <ac:picMkLst>
            <pc:docMk/>
            <pc:sldMk cId="1062406216" sldId="285"/>
            <ac:picMk id="3" creationId="{1A461D4B-ED4C-4C54-BE32-933601FF03EF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2:07.680" v="154" actId="1076"/>
        <pc:sldMkLst>
          <pc:docMk/>
          <pc:sldMk cId="1618079365" sldId="286"/>
        </pc:sldMkLst>
        <pc:picChg chg="mod">
          <ac:chgData name="Gajula, Dileep (Cognizant)" userId="S::2062984@cognizant.com::60cb68cc-90ed-4cac-8ed1-2d90a2eaac81" providerId="AD" clId="Web-{6EAFA203-E915-4806-94ED-F7A40748757E}" dt="2022-03-17T02:52:07.680" v="154" actId="1076"/>
          <ac:picMkLst>
            <pc:docMk/>
            <pc:sldMk cId="1618079365" sldId="286"/>
            <ac:picMk id="2" creationId="{54D62C13-26F4-41F4-8CC4-D3DF09CA2840}"/>
          </ac:picMkLst>
        </pc:picChg>
      </pc:sldChg>
      <pc:sldChg chg="modSp mod modClrScheme chgLayout">
        <pc:chgData name="Gajula, Dileep (Cognizant)" userId="S::2062984@cognizant.com::60cb68cc-90ed-4cac-8ed1-2d90a2eaac81" providerId="AD" clId="Web-{6EAFA203-E915-4806-94ED-F7A40748757E}" dt="2022-03-17T02:52:28.477" v="156" actId="1076"/>
        <pc:sldMkLst>
          <pc:docMk/>
          <pc:sldMk cId="4202941004" sldId="287"/>
        </pc:sldMkLst>
        <pc:picChg chg="mod">
          <ac:chgData name="Gajula, Dileep (Cognizant)" userId="S::2062984@cognizant.com::60cb68cc-90ed-4cac-8ed1-2d90a2eaac81" providerId="AD" clId="Web-{6EAFA203-E915-4806-94ED-F7A40748757E}" dt="2022-03-17T02:52:28.477" v="156" actId="1076"/>
          <ac:picMkLst>
            <pc:docMk/>
            <pc:sldMk cId="4202941004" sldId="287"/>
            <ac:picMk id="2" creationId="{74F6627A-C81D-4389-BCFF-279F744BDA62}"/>
          </ac:picMkLst>
        </pc:picChg>
      </pc:sldChg>
      <pc:sldChg chg="addSp modSp new mod modClrScheme chgLayout">
        <pc:chgData name="Gajula, Dileep (Cognizant)" userId="S::2062984@cognizant.com::60cb68cc-90ed-4cac-8ed1-2d90a2eaac81" providerId="AD" clId="Web-{6EAFA203-E915-4806-94ED-F7A40748757E}" dt="2022-03-17T02:52:55.603" v="158" actId="1076"/>
        <pc:sldMkLst>
          <pc:docMk/>
          <pc:sldMk cId="3491990237" sldId="288"/>
        </pc:sldMkLst>
        <pc:picChg chg="add mod">
          <ac:chgData name="Gajula, Dileep (Cognizant)" userId="S::2062984@cognizant.com::60cb68cc-90ed-4cac-8ed1-2d90a2eaac81" providerId="AD" clId="Web-{6EAFA203-E915-4806-94ED-F7A40748757E}" dt="2022-03-17T02:52:55.603" v="158" actId="1076"/>
          <ac:picMkLst>
            <pc:docMk/>
            <pc:sldMk cId="3491990237" sldId="288"/>
            <ac:picMk id="2" creationId="{C26579C3-76C1-4DBB-8BF3-708B8B9581C1}"/>
          </ac:picMkLst>
        </pc:picChg>
      </pc:sldChg>
      <pc:sldChg chg="addSp modSp new mod modClrScheme chgLayout">
        <pc:chgData name="Gajula, Dileep (Cognizant)" userId="S::2062984@cognizant.com::60cb68cc-90ed-4cac-8ed1-2d90a2eaac81" providerId="AD" clId="Web-{6EAFA203-E915-4806-94ED-F7A40748757E}" dt="2022-03-17T02:53:25.103" v="160" actId="1076"/>
        <pc:sldMkLst>
          <pc:docMk/>
          <pc:sldMk cId="1007737003" sldId="289"/>
        </pc:sldMkLst>
        <pc:picChg chg="add mod">
          <ac:chgData name="Gajula, Dileep (Cognizant)" userId="S::2062984@cognizant.com::60cb68cc-90ed-4cac-8ed1-2d90a2eaac81" providerId="AD" clId="Web-{6EAFA203-E915-4806-94ED-F7A40748757E}" dt="2022-03-17T02:53:25.103" v="160" actId="1076"/>
          <ac:picMkLst>
            <pc:docMk/>
            <pc:sldMk cId="1007737003" sldId="289"/>
            <ac:picMk id="2" creationId="{D7F0D4E9-B0D9-47F6-A093-F86243AF8381}"/>
          </ac:picMkLst>
        </pc:picChg>
      </pc:sldChg>
      <pc:sldChg chg="addSp modSp new mod ord modClrScheme chgLayout">
        <pc:chgData name="Gajula, Dileep (Cognizant)" userId="S::2062984@cognizant.com::60cb68cc-90ed-4cac-8ed1-2d90a2eaac81" providerId="AD" clId="Web-{6EAFA203-E915-4806-94ED-F7A40748757E}" dt="2022-03-17T02:53:11.353" v="159" actId="1076"/>
        <pc:sldMkLst>
          <pc:docMk/>
          <pc:sldMk cId="3020092788" sldId="290"/>
        </pc:sldMkLst>
        <pc:picChg chg="add mod">
          <ac:chgData name="Gajula, Dileep (Cognizant)" userId="S::2062984@cognizant.com::60cb68cc-90ed-4cac-8ed1-2d90a2eaac81" providerId="AD" clId="Web-{6EAFA203-E915-4806-94ED-F7A40748757E}" dt="2022-03-17T02:53:11.353" v="159" actId="1076"/>
          <ac:picMkLst>
            <pc:docMk/>
            <pc:sldMk cId="3020092788" sldId="290"/>
            <ac:picMk id="2" creationId="{81A8FAB6-D583-4D35-996A-B3E5983E9180}"/>
          </ac:picMkLst>
        </pc:picChg>
      </pc:sldChg>
      <pc:sldChg chg="addSp modSp new mod modClrScheme chgLayout">
        <pc:chgData name="Gajula, Dileep (Cognizant)" userId="S::2062984@cognizant.com::60cb68cc-90ed-4cac-8ed1-2d90a2eaac81" providerId="AD" clId="Web-{6EAFA203-E915-4806-94ED-F7A40748757E}" dt="2022-03-17T02:53:38.119" v="161" actId="1076"/>
        <pc:sldMkLst>
          <pc:docMk/>
          <pc:sldMk cId="1765614241" sldId="291"/>
        </pc:sldMkLst>
        <pc:picChg chg="add mod">
          <ac:chgData name="Gajula, Dileep (Cognizant)" userId="S::2062984@cognizant.com::60cb68cc-90ed-4cac-8ed1-2d90a2eaac81" providerId="AD" clId="Web-{6EAFA203-E915-4806-94ED-F7A40748757E}" dt="2022-03-17T02:53:38.119" v="161" actId="1076"/>
          <ac:picMkLst>
            <pc:docMk/>
            <pc:sldMk cId="1765614241" sldId="291"/>
            <ac:picMk id="2" creationId="{C13C55A2-CF24-4996-85D1-CFE3A282B68A}"/>
          </ac:picMkLst>
        </pc:picChg>
      </pc:sldChg>
      <pc:sldChg chg="addSp modSp new mod modClrScheme chgLayout">
        <pc:chgData name="Gajula, Dileep (Cognizant)" userId="S::2062984@cognizant.com::60cb68cc-90ed-4cac-8ed1-2d90a2eaac81" providerId="AD" clId="Web-{6EAFA203-E915-4806-94ED-F7A40748757E}" dt="2022-03-17T02:53:48.478" v="162" actId="1076"/>
        <pc:sldMkLst>
          <pc:docMk/>
          <pc:sldMk cId="2343078067" sldId="292"/>
        </pc:sldMkLst>
        <pc:picChg chg="add mod">
          <ac:chgData name="Gajula, Dileep (Cognizant)" userId="S::2062984@cognizant.com::60cb68cc-90ed-4cac-8ed1-2d90a2eaac81" providerId="AD" clId="Web-{6EAFA203-E915-4806-94ED-F7A40748757E}" dt="2022-03-17T02:53:48.478" v="162" actId="1076"/>
          <ac:picMkLst>
            <pc:docMk/>
            <pc:sldMk cId="2343078067" sldId="292"/>
            <ac:picMk id="2" creationId="{A6829A73-5765-452E-A6DD-6F28FE59723A}"/>
          </ac:picMkLst>
        </pc:picChg>
      </pc:sldChg>
      <pc:sldMasterChg chg="del delSldLayout">
        <pc:chgData name="Gajula, Dileep (Cognizant)" userId="S::2062984@cognizant.com::60cb68cc-90ed-4cac-8ed1-2d90a2eaac81" providerId="AD" clId="Web-{6EAFA203-E915-4806-94ED-F7A40748757E}" dt="2022-03-17T02:23:02.711" v="37"/>
        <pc:sldMasterMkLst>
          <pc:docMk/>
          <pc:sldMasterMk cId="0" sldId="2147483648"/>
        </pc:sldMasterMkLst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6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23:02.711" v="37"/>
          <pc:sldLayoutMkLst>
            <pc:docMk/>
            <pc:sldMasterMk cId="0" sldId="2147483648"/>
            <pc:sldLayoutMk cId="0" sldId="2147483664"/>
          </pc:sldLayoutMkLst>
        </pc:sldLayoutChg>
      </pc:sldMasterChg>
      <pc:sldMasterChg chg="add del addSldLayout delSldLayout modSldLayout">
        <pc:chgData name="Gajula, Dileep (Cognizant)" userId="S::2062984@cognizant.com::60cb68cc-90ed-4cac-8ed1-2d90a2eaac81" providerId="AD" clId="Web-{6EAFA203-E915-4806-94ED-F7A40748757E}" dt="2022-03-17T02:24:24.009" v="38"/>
        <pc:sldMasterMkLst>
          <pc:docMk/>
          <pc:sldMasterMk cId="1258905970" sldId="2147483665"/>
        </pc:sldMasterMkLst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2288468149" sldId="2147483666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1262090976" sldId="2147483667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1451320935" sldId="2147483668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1842716312" sldId="2147483669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440272875" sldId="2147483670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103876439" sldId="2147483671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765198800" sldId="2147483672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80380342" sldId="2147483673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3889708134" sldId="2147483674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2666283315" sldId="2147483675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1258905970" sldId="2147483665"/>
            <pc:sldLayoutMk cId="2664258120" sldId="2147483676"/>
          </pc:sldLayoutMkLst>
        </pc:sldLayoutChg>
      </pc:sldMasterChg>
      <pc:sldMasterChg chg="add addSldLayout modSldLayout">
        <pc:chgData name="Gajula, Dileep (Cognizant)" userId="S::2062984@cognizant.com::60cb68cc-90ed-4cac-8ed1-2d90a2eaac81" providerId="AD" clId="Web-{6EAFA203-E915-4806-94ED-F7A40748757E}" dt="2022-03-17T02:24:24.009" v="38"/>
        <pc:sldMasterMkLst>
          <pc:docMk/>
          <pc:sldMasterMk cId="2824474187" sldId="2147483677"/>
        </pc:sldMasterMkLst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604465794" sldId="214748367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463330978" sldId="214748367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2879624037" sldId="214748368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1141416497" sldId="214748368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874917110" sldId="214748368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1435726796" sldId="2147483683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2207047991" sldId="2147483684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411307888" sldId="214748368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1936906775" sldId="214748368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2423493131" sldId="214748368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2151066963" sldId="214748368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807376083" sldId="214748368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590849356" sldId="214748369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1492247791" sldId="214748369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2231353599" sldId="214748369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24:24.009" v="38"/>
          <pc:sldLayoutMkLst>
            <pc:docMk/>
            <pc:sldMasterMk cId="2824474187" sldId="2147483677"/>
            <pc:sldLayoutMk cId="3841824625" sldId="2147483693"/>
          </pc:sldLayoutMkLst>
        </pc:sldLayoutChg>
      </pc:sldMasterChg>
      <pc:sldMasterChg chg="del delSldLayout">
        <pc:chgData name="Gajula, Dileep (Cognizant)" userId="S::2062984@cognizant.com::60cb68cc-90ed-4cac-8ed1-2d90a2eaac81" providerId="AD" clId="Web-{6EAFA203-E915-4806-94ED-F7A40748757E}" dt="2022-03-17T02:30:33.887" v="39"/>
        <pc:sldMasterMkLst>
          <pc:docMk/>
          <pc:sldMasterMk cId="4084632983" sldId="2147483694"/>
        </pc:sldMasterMkLst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3623873512" sldId="2147483695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2532164080" sldId="214748369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2306140714" sldId="214748369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1379419601" sldId="214748369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3619618378" sldId="214748369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3252418925" sldId="214748370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1399455446" sldId="214748370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248322399" sldId="214748370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1659925743" sldId="214748370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3727150804" sldId="2147483704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4084632983" sldId="2147483694"/>
            <pc:sldLayoutMk cId="3835257251" sldId="2147483705"/>
          </pc:sldLayoutMkLst>
        </pc:sldLayoutChg>
      </pc:sldMasterChg>
      <pc:sldMasterChg chg="del delSldLayout">
        <pc:chgData name="Gajula, Dileep (Cognizant)" userId="S::2062984@cognizant.com::60cb68cc-90ed-4cac-8ed1-2d90a2eaac81" providerId="AD" clId="Web-{6EAFA203-E915-4806-94ED-F7A40748757E}" dt="2022-03-17T02:31:07.106" v="40"/>
        <pc:sldMasterMkLst>
          <pc:docMk/>
          <pc:sldMasterMk cId="1029853500" sldId="2147483706"/>
        </pc:sldMasterMkLst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3600342417" sldId="214748370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73958042" sldId="214748370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27849234" sldId="214748370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771281758" sldId="214748371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1892157673" sldId="214748371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3907195492" sldId="214748371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3439742152" sldId="214748371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681302533" sldId="2147483714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691078832" sldId="2147483715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4019266614" sldId="214748371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47294958" sldId="214748371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522719387" sldId="214748371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139220452" sldId="214748371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1634097850" sldId="214748372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3153336023" sldId="214748372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2385466027" sldId="214748372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1029853500" sldId="2147483706"/>
            <pc:sldLayoutMk cId="3744305471" sldId="2147483723"/>
          </pc:sldLayoutMkLst>
        </pc:sldLayoutChg>
      </pc:sldMasterChg>
      <pc:sldMasterChg chg="add addSldLayout modSldLayout">
        <pc:chgData name="Gajula, Dileep (Cognizant)" userId="S::2062984@cognizant.com::60cb68cc-90ed-4cac-8ed1-2d90a2eaac81" providerId="AD" clId="Web-{6EAFA203-E915-4806-94ED-F7A40748757E}" dt="2022-03-17T02:30:33.887" v="39"/>
        <pc:sldMasterMkLst>
          <pc:docMk/>
          <pc:sldMasterMk cId="3927240035" sldId="2147483706"/>
        </pc:sldMasterMkLst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81418888" sldId="214748370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743230600" sldId="214748370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871213818" sldId="214748370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2043820430" sldId="214748371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2073117772" sldId="214748371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4048548425" sldId="214748371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1970557317" sldId="2147483713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845863973" sldId="2147483714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2468151675" sldId="214748371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353901413" sldId="214748371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0:33.887" v="39"/>
          <pc:sldLayoutMkLst>
            <pc:docMk/>
            <pc:sldMasterMk cId="3927240035" sldId="2147483706"/>
            <pc:sldLayoutMk cId="1487817329" sldId="2147483717"/>
          </pc:sldLayoutMkLst>
        </pc:sldLayoutChg>
      </pc:sldMasterChg>
      <pc:sldMasterChg chg="add addSldLayout modSldLayout">
        <pc:chgData name="Gajula, Dileep (Cognizant)" userId="S::2062984@cognizant.com::60cb68cc-90ed-4cac-8ed1-2d90a2eaac81" providerId="AD" clId="Web-{6EAFA203-E915-4806-94ED-F7A40748757E}" dt="2022-03-17T02:31:07.106" v="40"/>
        <pc:sldMasterMkLst>
          <pc:docMk/>
          <pc:sldMasterMk cId="4165652513" sldId="2147483724"/>
        </pc:sldMasterMkLst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370772272" sldId="214748372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2485833738" sldId="214748372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2985467056" sldId="214748372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53916737" sldId="214748372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759837713" sldId="214748372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2924137280" sldId="214748373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071159637" sldId="214748373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840322073" sldId="214748373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2503088982" sldId="2147483733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78619817" sldId="2147483734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882696841" sldId="214748373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3890211335" sldId="214748373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841328720" sldId="214748373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383273903" sldId="214748373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1495992490" sldId="214748373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1:07.106" v="40"/>
          <pc:sldLayoutMkLst>
            <pc:docMk/>
            <pc:sldMasterMk cId="4165652513" sldId="2147483724"/>
            <pc:sldLayoutMk cId="864052387" sldId="2147483740"/>
          </pc:sldLayoutMkLst>
        </pc:sldLayoutChg>
      </pc:sldMasterChg>
      <pc:sldMasterChg chg="del delSldLayout">
        <pc:chgData name="Gajula, Dileep (Cognizant)" userId="S::2062984@cognizant.com::60cb68cc-90ed-4cac-8ed1-2d90a2eaac81" providerId="AD" clId="Web-{6EAFA203-E915-4806-94ED-F7A40748757E}" dt="2022-03-17T02:34:11.577" v="41"/>
        <pc:sldMasterMkLst>
          <pc:docMk/>
          <pc:sldMasterMk cId="4236305200" sldId="2147483758"/>
        </pc:sldMasterMkLst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465312615" sldId="214748375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3415241607" sldId="214748376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848977436" sldId="214748376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3805583294" sldId="214748376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1940255226" sldId="214748376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3731508472" sldId="2147483764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162108290" sldId="2147483765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233249563" sldId="214748376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780616903" sldId="214748376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1556892516" sldId="214748376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500602269" sldId="214748376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460382555" sldId="214748377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2451648356" sldId="214748377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828320207" sldId="214748377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3415149566" sldId="214748377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4236305200" sldId="2147483758"/>
            <pc:sldLayoutMk cId="633550277" sldId="2147483774"/>
          </pc:sldLayoutMkLst>
        </pc:sldLayoutChg>
      </pc:sldMasterChg>
      <pc:sldMasterChg chg="add addSldLayout modSldLayout">
        <pc:chgData name="Gajula, Dileep (Cognizant)" userId="S::2062984@cognizant.com::60cb68cc-90ed-4cac-8ed1-2d90a2eaac81" providerId="AD" clId="Web-{6EAFA203-E915-4806-94ED-F7A40748757E}" dt="2022-03-17T02:34:11.577" v="41"/>
        <pc:sldMasterMkLst>
          <pc:docMk/>
          <pc:sldMasterMk cId="391151317" sldId="2147483775"/>
        </pc:sldMasterMkLst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819317519" sldId="214748377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2989265967" sldId="214748377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4203490886" sldId="214748377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2922987156" sldId="214748377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2831013585" sldId="214748378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891902516" sldId="214748378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702221492" sldId="214748378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229139000" sldId="2147483783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2561875421" sldId="2147483784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342723493" sldId="214748378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374737254" sldId="214748378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015016140" sldId="214748378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980778209" sldId="214748378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526732984" sldId="214748378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086428015" sldId="214748379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34:11.577" v="41"/>
          <pc:sldLayoutMkLst>
            <pc:docMk/>
            <pc:sldMasterMk cId="391151317" sldId="2147483775"/>
            <pc:sldLayoutMk cId="1452548612" sldId="2147483791"/>
          </pc:sldLayoutMkLst>
        </pc:sldLayoutChg>
      </pc:sldMasterChg>
      <pc:sldMasterChg chg="del delSldLayout">
        <pc:chgData name="Gajula, Dileep (Cognizant)" userId="S::2062984@cognizant.com::60cb68cc-90ed-4cac-8ed1-2d90a2eaac81" providerId="AD" clId="Web-{6EAFA203-E915-4806-94ED-F7A40748757E}" dt="2022-03-17T02:34:28.515" v="42"/>
        <pc:sldMasterMkLst>
          <pc:docMk/>
          <pc:sldMasterMk cId="4157071395" sldId="2147483775"/>
        </pc:sldMasterMkLst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3026292458" sldId="214748377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3964369320" sldId="214748377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2796945992" sldId="214748377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833008695" sldId="214748377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2574809051" sldId="214748378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329399032" sldId="214748378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937122925" sldId="2147483782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967543720" sldId="2147483783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057666868" sldId="2147483784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933383127" sldId="2147483785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2103047196" sldId="2147483786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455977070" sldId="2147483787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505580542" sldId="2147483788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2576234879" sldId="2147483789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415081415" sldId="2147483790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336172811" sldId="2147483791"/>
          </pc:sldLayoutMkLst>
        </pc:sldLayoutChg>
        <pc:sldLayoutChg chg="del">
          <pc:chgData name="Gajula, Dileep (Cognizant)" userId="S::2062984@cognizant.com::60cb68cc-90ed-4cac-8ed1-2d90a2eaac81" providerId="AD" clId="Web-{6EAFA203-E915-4806-94ED-F7A40748757E}" dt="2022-03-17T02:34:28.515" v="42"/>
          <pc:sldLayoutMkLst>
            <pc:docMk/>
            <pc:sldMasterMk cId="4157071395" sldId="2147483775"/>
            <pc:sldLayoutMk cId="1455781784" sldId="2147483792"/>
          </pc:sldLayoutMkLst>
        </pc:sldLayoutChg>
      </pc:sldMasterChg>
      <pc:sldMasterChg chg="add del addSldLayout delSldLayout modSldLayout">
        <pc:chgData name="Gajula, Dileep (Cognizant)" userId="S::2062984@cognizant.com::60cb68cc-90ed-4cac-8ed1-2d90a2eaac81" providerId="AD" clId="Web-{6EAFA203-E915-4806-94ED-F7A40748757E}" dt="2022-03-17T02:45:11.208" v="43"/>
        <pc:sldMasterMkLst>
          <pc:docMk/>
          <pc:sldMasterMk cId="2304074796" sldId="2147483793"/>
        </pc:sldMasterMkLst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3468720052" sldId="2147483794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819626673" sldId="2147483795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309212416" sldId="2147483796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3162307671" sldId="2147483797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938160977" sldId="2147483798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3466583344" sldId="2147483799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2775150095" sldId="2147483800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3792755132" sldId="2147483801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3194307178" sldId="2147483802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389699240" sldId="2147483803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242396041" sldId="2147483804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2297790333" sldId="2147483805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431651357" sldId="2147483806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4200070094" sldId="2147483807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2791563634" sldId="2147483808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11.208" v="43"/>
          <pc:sldLayoutMkLst>
            <pc:docMk/>
            <pc:sldMasterMk cId="2304074796" sldId="2147483793"/>
            <pc:sldLayoutMk cId="1527381259" sldId="2147483809"/>
          </pc:sldLayoutMkLst>
        </pc:sldLayoutChg>
      </pc:sldMasterChg>
      <pc:sldMasterChg chg="add del addSldLayout delSldLayout modSldLayout">
        <pc:chgData name="Gajula, Dileep (Cognizant)" userId="S::2062984@cognizant.com::60cb68cc-90ed-4cac-8ed1-2d90a2eaac81" providerId="AD" clId="Web-{6EAFA203-E915-4806-94ED-F7A40748757E}" dt="2022-03-17T02:45:29.411" v="44"/>
        <pc:sldMasterMkLst>
          <pc:docMk/>
          <pc:sldMasterMk cId="506149632" sldId="2147483810"/>
        </pc:sldMasterMkLst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3820617926" sldId="2147483811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1249798864" sldId="2147483812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2606092743" sldId="2147483813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1504130013" sldId="2147483814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940391074" sldId="2147483815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4009495232" sldId="2147483816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3071620561" sldId="2147483817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4082953745" sldId="2147483818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2378082541" sldId="2147483819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2114505603" sldId="2147483820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600011820" sldId="2147483821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2301502610" sldId="2147483822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3689132393" sldId="2147483823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2020912498" sldId="2147483824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3375772328" sldId="2147483825"/>
          </pc:sldLayoutMkLst>
        </pc:sldLayoutChg>
        <pc:sldLayoutChg chg="add del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506149632" sldId="2147483810"/>
            <pc:sldLayoutMk cId="3459870734" sldId="2147483826"/>
          </pc:sldLayoutMkLst>
        </pc:sldLayoutChg>
      </pc:sldMasterChg>
      <pc:sldMasterChg chg="add addSldLayout modSldLayout">
        <pc:chgData name="Gajula, Dileep (Cognizant)" userId="S::2062984@cognizant.com::60cb68cc-90ed-4cac-8ed1-2d90a2eaac81" providerId="AD" clId="Web-{6EAFA203-E915-4806-94ED-F7A40748757E}" dt="2022-03-17T02:45:29.411" v="44"/>
        <pc:sldMasterMkLst>
          <pc:docMk/>
          <pc:sldMasterMk cId="980278450" sldId="2147483827"/>
        </pc:sldMasterMkLst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1161474553" sldId="214748382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938689782" sldId="214748382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3807080762" sldId="214748383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4261795458" sldId="214748383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3966458799" sldId="214748383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2542657565" sldId="2147483833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3792747752" sldId="2147483834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1443392276" sldId="2147483835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1939128222" sldId="2147483836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2352602369" sldId="2147483837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463850329" sldId="2147483838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1262777868" sldId="2147483839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272949423" sldId="2147483840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68679493" sldId="2147483841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1083803566" sldId="2147483842"/>
          </pc:sldLayoutMkLst>
        </pc:sldLayoutChg>
        <pc:sldLayoutChg chg="add mod replId">
          <pc:chgData name="Gajula, Dileep (Cognizant)" userId="S::2062984@cognizant.com::60cb68cc-90ed-4cac-8ed1-2d90a2eaac81" providerId="AD" clId="Web-{6EAFA203-E915-4806-94ED-F7A40748757E}" dt="2022-03-17T02:45:29.411" v="44"/>
          <pc:sldLayoutMkLst>
            <pc:docMk/>
            <pc:sldMasterMk cId="980278450" sldId="2147483827"/>
            <pc:sldLayoutMk cId="3819744145" sldId="2147483843"/>
          </pc:sldLayoutMkLst>
        </pc:sldLayoutChg>
      </pc:sldMasterChg>
    </pc:docChg>
  </pc:docChgLst>
  <pc:docChgLst>
    <pc:chgData name="Gajula, Dileep (Cognizant)" userId="S::2062984@cognizant.com::60cb68cc-90ed-4cac-8ed1-2d90a2eaac81" providerId="AD" clId="Web-{E1AB77B8-BECF-4573-B829-74DAE1054383}"/>
    <pc:docChg chg="delSld modSld">
      <pc:chgData name="Gajula, Dileep (Cognizant)" userId="S::2062984@cognizant.com::60cb68cc-90ed-4cac-8ed1-2d90a2eaac81" providerId="AD" clId="Web-{E1AB77B8-BECF-4573-B829-74DAE1054383}" dt="2022-03-17T03:40:35.427" v="35" actId="20577"/>
      <pc:docMkLst>
        <pc:docMk/>
      </pc:docMkLst>
      <pc:sldChg chg="addSp modSp">
        <pc:chgData name="Gajula, Dileep (Cognizant)" userId="S::2062984@cognizant.com::60cb68cc-90ed-4cac-8ed1-2d90a2eaac81" providerId="AD" clId="Web-{E1AB77B8-BECF-4573-B829-74DAE1054383}" dt="2022-03-17T03:34:59.683" v="20" actId="1076"/>
        <pc:sldMkLst>
          <pc:docMk/>
          <pc:sldMk cId="490453827" sldId="259"/>
        </pc:sldMkLst>
        <pc:spChg chg="add mod">
          <ac:chgData name="Gajula, Dileep (Cognizant)" userId="S::2062984@cognizant.com::60cb68cc-90ed-4cac-8ed1-2d90a2eaac81" providerId="AD" clId="Web-{E1AB77B8-BECF-4573-B829-74DAE1054383}" dt="2022-03-17T03:33:40.789" v="2" actId="1076"/>
          <ac:spMkLst>
            <pc:docMk/>
            <pc:sldMk cId="490453827" sldId="259"/>
            <ac:spMk id="3" creationId="{EA44AE4B-F076-4ADA-8F12-8F438F7F4024}"/>
          </ac:spMkLst>
        </pc:spChg>
        <pc:spChg chg="add mod">
          <ac:chgData name="Gajula, Dileep (Cognizant)" userId="S::2062984@cognizant.com::60cb68cc-90ed-4cac-8ed1-2d90a2eaac81" providerId="AD" clId="Web-{E1AB77B8-BECF-4573-B829-74DAE1054383}" dt="2022-03-17T03:34:59.683" v="20" actId="1076"/>
          <ac:spMkLst>
            <pc:docMk/>
            <pc:sldMk cId="490453827" sldId="259"/>
            <ac:spMk id="5" creationId="{BCCD4762-F61E-4E27-A57E-29C157B1E309}"/>
          </ac:spMkLst>
        </pc:spChg>
      </pc:sldChg>
      <pc:sldChg chg="del">
        <pc:chgData name="Gajula, Dileep (Cognizant)" userId="S::2062984@cognizant.com::60cb68cc-90ed-4cac-8ed1-2d90a2eaac81" providerId="AD" clId="Web-{E1AB77B8-BECF-4573-B829-74DAE1054383}" dt="2022-03-17T03:33:48.290" v="3"/>
        <pc:sldMkLst>
          <pc:docMk/>
          <pc:sldMk cId="3212096325" sldId="261"/>
        </pc:sldMkLst>
      </pc:sldChg>
      <pc:sldChg chg="modSp">
        <pc:chgData name="Gajula, Dileep (Cognizant)" userId="S::2062984@cognizant.com::60cb68cc-90ed-4cac-8ed1-2d90a2eaac81" providerId="AD" clId="Web-{E1AB77B8-BECF-4573-B829-74DAE1054383}" dt="2022-03-17T03:40:35.427" v="35" actId="20577"/>
        <pc:sldMkLst>
          <pc:docMk/>
          <pc:sldMk cId="3143998465" sldId="264"/>
        </pc:sldMkLst>
        <pc:spChg chg="mod">
          <ac:chgData name="Gajula, Dileep (Cognizant)" userId="S::2062984@cognizant.com::60cb68cc-90ed-4cac-8ed1-2d90a2eaac81" providerId="AD" clId="Web-{E1AB77B8-BECF-4573-B829-74DAE1054383}" dt="2022-03-17T03:40:35.427" v="35" actId="20577"/>
          <ac:spMkLst>
            <pc:docMk/>
            <pc:sldMk cId="3143998465" sldId="264"/>
            <ac:spMk id="3" creationId="{35273F30-974A-4BB7-B33F-9B7F33CDB8E5}"/>
          </ac:spMkLst>
        </pc:spChg>
      </pc:sldChg>
    </pc:docChg>
  </pc:docChgLst>
  <pc:docChgLst>
    <pc:chgData name="Gajula, Dileep (Cognizant)" userId="S::2062984@cognizant.com::60cb68cc-90ed-4cac-8ed1-2d90a2eaac81" providerId="AD" clId="Web-{CDAFAC32-C1FB-4270-87E0-1BB33F87BC2B}"/>
    <pc:docChg chg="modSld sldOrd">
      <pc:chgData name="Gajula, Dileep (Cognizant)" userId="S::2062984@cognizant.com::60cb68cc-90ed-4cac-8ed1-2d90a2eaac81" providerId="AD" clId="Web-{CDAFAC32-C1FB-4270-87E0-1BB33F87BC2B}" dt="2022-03-16T19:43:32.711" v="14"/>
      <pc:docMkLst>
        <pc:docMk/>
      </pc:docMkLst>
      <pc:sldChg chg="delSp">
        <pc:chgData name="Gajula, Dileep (Cognizant)" userId="S::2062984@cognizant.com::60cb68cc-90ed-4cac-8ed1-2d90a2eaac81" providerId="AD" clId="Web-{CDAFAC32-C1FB-4270-87E0-1BB33F87BC2B}" dt="2022-03-16T19:43:32.711" v="14"/>
        <pc:sldMkLst>
          <pc:docMk/>
          <pc:sldMk cId="1591433211" sldId="275"/>
        </pc:sldMkLst>
        <pc:spChg chg="del">
          <ac:chgData name="Gajula, Dileep (Cognizant)" userId="S::2062984@cognizant.com::60cb68cc-90ed-4cac-8ed1-2d90a2eaac81" providerId="AD" clId="Web-{CDAFAC32-C1FB-4270-87E0-1BB33F87BC2B}" dt="2022-03-16T19:43:32.711" v="14"/>
          <ac:spMkLst>
            <pc:docMk/>
            <pc:sldMk cId="1591433211" sldId="275"/>
            <ac:spMk id="2" creationId="{04891711-6B69-4D26-9922-0FC716092B09}"/>
          </ac:spMkLst>
        </pc:spChg>
      </pc:sldChg>
      <pc:sldChg chg="modSp">
        <pc:chgData name="Gajula, Dileep (Cognizant)" userId="S::2062984@cognizant.com::60cb68cc-90ed-4cac-8ed1-2d90a2eaac81" providerId="AD" clId="Web-{CDAFAC32-C1FB-4270-87E0-1BB33F87BC2B}" dt="2022-03-16T19:41:04.455" v="12" actId="20577"/>
        <pc:sldMkLst>
          <pc:docMk/>
          <pc:sldMk cId="2974724530" sldId="283"/>
        </pc:sldMkLst>
        <pc:spChg chg="mod">
          <ac:chgData name="Gajula, Dileep (Cognizant)" userId="S::2062984@cognizant.com::60cb68cc-90ed-4cac-8ed1-2d90a2eaac81" providerId="AD" clId="Web-{CDAFAC32-C1FB-4270-87E0-1BB33F87BC2B}" dt="2022-03-16T19:41:04.455" v="12" actId="20577"/>
          <ac:spMkLst>
            <pc:docMk/>
            <pc:sldMk cId="2974724530" sldId="283"/>
            <ac:spMk id="3" creationId="{B93315E9-E31A-4615-871D-A551C5AB2DF2}"/>
          </ac:spMkLst>
        </pc:spChg>
      </pc:sldChg>
      <pc:sldChg chg="ord">
        <pc:chgData name="Gajula, Dileep (Cognizant)" userId="S::2062984@cognizant.com::60cb68cc-90ed-4cac-8ed1-2d90a2eaac81" providerId="AD" clId="Web-{CDAFAC32-C1FB-4270-87E0-1BB33F87BC2B}" dt="2022-03-16T19:43:14.883" v="13"/>
        <pc:sldMkLst>
          <pc:docMk/>
          <pc:sldMk cId="1062406216" sldId="285"/>
        </pc:sldMkLst>
      </pc:sldChg>
    </pc:docChg>
  </pc:docChgLst>
  <pc:docChgLst>
    <pc:chgData name="Gajula, Dileep (Cognizant)" userId="S::2062984@cognizant.com::60cb68cc-90ed-4cac-8ed1-2d90a2eaac81" providerId="AD" clId="Web-{FB768DBE-DFA1-4D96-A13E-4B6C65BE196E}"/>
    <pc:docChg chg="addSld delSld modSld">
      <pc:chgData name="Gajula, Dileep (Cognizant)" userId="S::2062984@cognizant.com::60cb68cc-90ed-4cac-8ed1-2d90a2eaac81" providerId="AD" clId="Web-{FB768DBE-DFA1-4D96-A13E-4B6C65BE196E}" dt="2022-03-11T20:04:24.644" v="202"/>
      <pc:docMkLst>
        <pc:docMk/>
      </pc:docMkLst>
      <pc:sldChg chg="addSp delSp modSp mod modTransition setBg">
        <pc:chgData name="Gajula, Dileep (Cognizant)" userId="S::2062984@cognizant.com::60cb68cc-90ed-4cac-8ed1-2d90a2eaac81" providerId="AD" clId="Web-{FB768DBE-DFA1-4D96-A13E-4B6C65BE196E}" dt="2022-03-11T20:00:18.157" v="188"/>
        <pc:sldMkLst>
          <pc:docMk/>
          <pc:sldMk cId="607642500" sldId="272"/>
        </pc:sldMkLst>
        <pc:spChg chg="mod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2" creationId="{C901F5AA-DC81-4A5D-A484-19AF84E33028}"/>
          </ac:spMkLst>
        </pc:spChg>
        <pc:spChg chg="del">
          <ac:chgData name="Gajula, Dileep (Cognizant)" userId="S::2062984@cognizant.com::60cb68cc-90ed-4cac-8ed1-2d90a2eaac81" providerId="AD" clId="Web-{FB768DBE-DFA1-4D96-A13E-4B6C65BE196E}" dt="2022-03-11T18:43:42.296" v="0"/>
          <ac:spMkLst>
            <pc:docMk/>
            <pc:sldMk cId="607642500" sldId="272"/>
            <ac:spMk id="3" creationId="{AC348316-CF0F-4AFF-9F17-118668CF78CC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37" creationId="{1996130F-9AB5-4DE9-8574-3AF891C5C172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39" creationId="{3623DEAC-F39C-45D6-86DC-1033F6429528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41" creationId="{CADF4631-3C8F-45EE-8D19-4D3E8426B34A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71" creationId="{46FA917F-43A3-4FA3-A085-59D0DC397EFA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9:58.193" v="149"/>
          <ac:spMkLst>
            <pc:docMk/>
            <pc:sldMk cId="607642500" sldId="272"/>
            <ac:spMk id="73" creationId="{9CBF007B-8C8C-4F79-B037-9F4C61F9F954}"/>
          </ac:spMkLst>
        </pc:spChg>
        <pc:grpChg chg="add del">
          <ac:chgData name="Gajula, Dileep (Cognizant)" userId="S::2062984@cognizant.com::60cb68cc-90ed-4cac-8ed1-2d90a2eaac81" providerId="AD" clId="Web-{FB768DBE-DFA1-4D96-A13E-4B6C65BE196E}" dt="2022-03-11T19:39:58.193" v="149"/>
          <ac:grpSpMkLst>
            <pc:docMk/>
            <pc:sldMk cId="607642500" sldId="272"/>
            <ac:grpSpMk id="9" creationId="{166BF9EE-F7AC-4FA5-AC7E-001B3A642F75}"/>
          </ac:grpSpMkLst>
        </pc:grpChg>
        <pc:grpChg chg="add del">
          <ac:chgData name="Gajula, Dileep (Cognizant)" userId="S::2062984@cognizant.com::60cb68cc-90ed-4cac-8ed1-2d90a2eaac81" providerId="AD" clId="Web-{FB768DBE-DFA1-4D96-A13E-4B6C65BE196E}" dt="2022-03-11T19:39:58.193" v="149"/>
          <ac:grpSpMkLst>
            <pc:docMk/>
            <pc:sldMk cId="607642500" sldId="272"/>
            <ac:grpSpMk id="23" creationId="{E312DBA5-56D8-42B2-BA94-28168C2A6703}"/>
          </ac:grpSpMkLst>
        </pc:grpChg>
        <pc:grpChg chg="add del">
          <ac:chgData name="Gajula, Dileep (Cognizant)" userId="S::2062984@cognizant.com::60cb68cc-90ed-4cac-8ed1-2d90a2eaac81" providerId="AD" clId="Web-{FB768DBE-DFA1-4D96-A13E-4B6C65BE196E}" dt="2022-03-11T19:39:58.193" v="149"/>
          <ac:grpSpMkLst>
            <pc:docMk/>
            <pc:sldMk cId="607642500" sldId="272"/>
            <ac:grpSpMk id="43" creationId="{F291099C-17EE-4E0E-B096-C79975050035}"/>
          </ac:grpSpMkLst>
        </pc:grpChg>
        <pc:grpChg chg="add del">
          <ac:chgData name="Gajula, Dileep (Cognizant)" userId="S::2062984@cognizant.com::60cb68cc-90ed-4cac-8ed1-2d90a2eaac81" providerId="AD" clId="Web-{FB768DBE-DFA1-4D96-A13E-4B6C65BE196E}" dt="2022-03-11T19:39:58.193" v="149"/>
          <ac:grpSpMkLst>
            <pc:docMk/>
            <pc:sldMk cId="607642500" sldId="272"/>
            <ac:grpSpMk id="57" creationId="{6A54B62D-FC5C-4E1A-8D8B-279576FE5379}"/>
          </ac:grpSpMkLst>
        </pc:grpChg>
        <pc:picChg chg="add mod">
          <ac:chgData name="Gajula, Dileep (Cognizant)" userId="S::2062984@cognizant.com::60cb68cc-90ed-4cac-8ed1-2d90a2eaac81" providerId="AD" clId="Web-{FB768DBE-DFA1-4D96-A13E-4B6C65BE196E}" dt="2022-03-11T20:00:18.157" v="188"/>
          <ac:picMkLst>
            <pc:docMk/>
            <pc:sldMk cId="607642500" sldId="272"/>
            <ac:picMk id="4" creationId="{2FB7E5AF-BDF9-4801-A987-A9E2CCC7A042}"/>
          </ac:picMkLst>
        </pc:picChg>
      </pc:sldChg>
      <pc:sldChg chg="addSp delSp modSp">
        <pc:chgData name="Gajula, Dileep (Cognizant)" userId="S::2062984@cognizant.com::60cb68cc-90ed-4cac-8ed1-2d90a2eaac81" providerId="AD" clId="Web-{FB768DBE-DFA1-4D96-A13E-4B6C65BE196E}" dt="2022-03-11T20:02:08.705" v="195"/>
        <pc:sldMkLst>
          <pc:docMk/>
          <pc:sldMk cId="1959468756" sldId="273"/>
        </pc:sldMkLst>
        <pc:spChg chg="del">
          <ac:chgData name="Gajula, Dileep (Cognizant)" userId="S::2062984@cognizant.com::60cb68cc-90ed-4cac-8ed1-2d90a2eaac81" providerId="AD" clId="Web-{FB768DBE-DFA1-4D96-A13E-4B6C65BE196E}" dt="2022-03-11T18:48:41.772" v="11"/>
          <ac:spMkLst>
            <pc:docMk/>
            <pc:sldMk cId="1959468756" sldId="273"/>
            <ac:spMk id="2" creationId="{6DB0B935-233D-42D0-8201-5EBFA820BD49}"/>
          </ac:spMkLst>
        </pc:spChg>
        <pc:spChg chg="del">
          <ac:chgData name="Gajula, Dileep (Cognizant)" userId="S::2062984@cognizant.com::60cb68cc-90ed-4cac-8ed1-2d90a2eaac81" providerId="AD" clId="Web-{FB768DBE-DFA1-4D96-A13E-4B6C65BE196E}" dt="2022-03-11T18:48:49.334" v="12"/>
          <ac:spMkLst>
            <pc:docMk/>
            <pc:sldMk cId="1959468756" sldId="273"/>
            <ac:spMk id="3" creationId="{962AD177-84EE-49D9-A253-D7337894FE14}"/>
          </ac:spMkLst>
        </pc:spChg>
        <pc:spChg chg="add del">
          <ac:chgData name="Gajula, Dileep (Cognizant)" userId="S::2062984@cognizant.com::60cb68cc-90ed-4cac-8ed1-2d90a2eaac81" providerId="AD" clId="Web-{FB768DBE-DFA1-4D96-A13E-4B6C65BE196E}" dt="2022-03-11T19:32:18.289" v="116"/>
          <ac:spMkLst>
            <pc:docMk/>
            <pc:sldMk cId="1959468756" sldId="273"/>
            <ac:spMk id="11" creationId="{32FF94E5-BA5A-4970-80F6-4B4A716EB878}"/>
          </ac:spMkLst>
        </pc:spChg>
        <pc:picChg chg="add del mod">
          <ac:chgData name="Gajula, Dileep (Cognizant)" userId="S::2062984@cognizant.com::60cb68cc-90ed-4cac-8ed1-2d90a2eaac81" providerId="AD" clId="Web-{FB768DBE-DFA1-4D96-A13E-4B6C65BE196E}" dt="2022-03-11T18:52:24.619" v="14"/>
          <ac:picMkLst>
            <pc:docMk/>
            <pc:sldMk cId="1959468756" sldId="273"/>
            <ac:picMk id="4" creationId="{60468D20-96DC-4BD1-9F13-A4A20F0DA15E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02:09.149" v="22"/>
          <ac:picMkLst>
            <pc:docMk/>
            <pc:sldMk cId="1959468756" sldId="273"/>
            <ac:picMk id="5" creationId="{E4B21EDB-332C-4FF0-A77C-86AFC175E88B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02:34.587" v="27"/>
          <ac:picMkLst>
            <pc:docMk/>
            <pc:sldMk cId="1959468756" sldId="273"/>
            <ac:picMk id="6" creationId="{9DA1968C-CD6B-48CB-BA4E-F3F81ACA5DDC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08:56.953" v="38"/>
          <ac:picMkLst>
            <pc:docMk/>
            <pc:sldMk cId="1959468756" sldId="273"/>
            <ac:picMk id="7" creationId="{9FCD5472-8079-4148-BDA8-1686F8D13B0F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09:33.032" v="41"/>
          <ac:picMkLst>
            <pc:docMk/>
            <pc:sldMk cId="1959468756" sldId="273"/>
            <ac:picMk id="8" creationId="{32F3414A-71CA-494C-8536-73EB4016A32D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30:47.757" v="104"/>
          <ac:picMkLst>
            <pc:docMk/>
            <pc:sldMk cId="1959468756" sldId="273"/>
            <ac:picMk id="9" creationId="{10F4DE7E-08DF-4E6B-8E12-56351FD7F53B}"/>
          </ac:picMkLst>
        </pc:picChg>
        <pc:picChg chg="add mod modCrop">
          <ac:chgData name="Gajula, Dileep (Cognizant)" userId="S::2062984@cognizant.com::60cb68cc-90ed-4cac-8ed1-2d90a2eaac81" providerId="AD" clId="Web-{FB768DBE-DFA1-4D96-A13E-4B6C65BE196E}" dt="2022-03-11T20:02:08.705" v="195"/>
          <ac:picMkLst>
            <pc:docMk/>
            <pc:sldMk cId="1959468756" sldId="273"/>
            <ac:picMk id="10" creationId="{648983BB-82CE-41F0-882F-64898F8AF0D0}"/>
          </ac:picMkLst>
        </pc:picChg>
      </pc:sldChg>
      <pc:sldChg chg="addSp delSp modSp">
        <pc:chgData name="Gajula, Dileep (Cognizant)" userId="S::2062984@cognizant.com::60cb68cc-90ed-4cac-8ed1-2d90a2eaac81" providerId="AD" clId="Web-{FB768DBE-DFA1-4D96-A13E-4B6C65BE196E}" dt="2022-03-11T20:02:55.440" v="197"/>
        <pc:sldMkLst>
          <pc:docMk/>
          <pc:sldMk cId="1761919005" sldId="274"/>
        </pc:sldMkLst>
        <pc:spChg chg="del">
          <ac:chgData name="Gajula, Dileep (Cognizant)" userId="S::2062984@cognizant.com::60cb68cc-90ed-4cac-8ed1-2d90a2eaac81" providerId="AD" clId="Web-{FB768DBE-DFA1-4D96-A13E-4B6C65BE196E}" dt="2022-03-11T19:13:07.915" v="51"/>
          <ac:spMkLst>
            <pc:docMk/>
            <pc:sldMk cId="1761919005" sldId="274"/>
            <ac:spMk id="2" creationId="{7A369F5F-994B-4AF2-96F6-F2587FFDF00D}"/>
          </ac:spMkLst>
        </pc:spChg>
        <pc:spChg chg="del">
          <ac:chgData name="Gajula, Dileep (Cognizant)" userId="S::2062984@cognizant.com::60cb68cc-90ed-4cac-8ed1-2d90a2eaac81" providerId="AD" clId="Web-{FB768DBE-DFA1-4D96-A13E-4B6C65BE196E}" dt="2022-03-11T19:13:13.337" v="52"/>
          <ac:spMkLst>
            <pc:docMk/>
            <pc:sldMk cId="1761919005" sldId="274"/>
            <ac:spMk id="3" creationId="{079E0642-B064-40EC-9001-BD98C9C074D7}"/>
          </ac:spMkLst>
        </pc:spChg>
        <pc:spChg chg="add del mod">
          <ac:chgData name="Gajula, Dileep (Cognizant)" userId="S::2062984@cognizant.com::60cb68cc-90ed-4cac-8ed1-2d90a2eaac81" providerId="AD" clId="Web-{FB768DBE-DFA1-4D96-A13E-4B6C65BE196E}" dt="2022-03-11T19:23:57.673" v="90"/>
          <ac:spMkLst>
            <pc:docMk/>
            <pc:sldMk cId="1761919005" sldId="274"/>
            <ac:spMk id="7" creationId="{B57DA140-DD3E-4065-9DA9-8DB57ECB9C26}"/>
          </ac:spMkLst>
        </pc:spChg>
        <pc:picChg chg="add del mod">
          <ac:chgData name="Gajula, Dileep (Cognizant)" userId="S::2062984@cognizant.com::60cb68cc-90ed-4cac-8ed1-2d90a2eaac81" providerId="AD" clId="Web-{FB768DBE-DFA1-4D96-A13E-4B6C65BE196E}" dt="2022-03-11T19:20:26.592" v="63"/>
          <ac:picMkLst>
            <pc:docMk/>
            <pc:sldMk cId="1761919005" sldId="274"/>
            <ac:picMk id="4" creationId="{2A6556BE-FC3D-43CA-8F4C-13FDB31376B0}"/>
          </ac:picMkLst>
        </pc:picChg>
        <pc:picChg chg="add del mod">
          <ac:chgData name="Gajula, Dileep (Cognizant)" userId="S::2062984@cognizant.com::60cb68cc-90ed-4cac-8ed1-2d90a2eaac81" providerId="AD" clId="Web-{FB768DBE-DFA1-4D96-A13E-4B6C65BE196E}" dt="2022-03-11T19:21:46.062" v="72"/>
          <ac:picMkLst>
            <pc:docMk/>
            <pc:sldMk cId="1761919005" sldId="274"/>
            <ac:picMk id="5" creationId="{3EAD34B4-6396-40FE-8E43-456ABC36CE4B}"/>
          </ac:picMkLst>
        </pc:picChg>
        <pc:picChg chg="add mod modCrop">
          <ac:chgData name="Gajula, Dileep (Cognizant)" userId="S::2062984@cognizant.com::60cb68cc-90ed-4cac-8ed1-2d90a2eaac81" providerId="AD" clId="Web-{FB768DBE-DFA1-4D96-A13E-4B6C65BE196E}" dt="2022-03-11T20:02:55.440" v="197"/>
          <ac:picMkLst>
            <pc:docMk/>
            <pc:sldMk cId="1761919005" sldId="274"/>
            <ac:picMk id="6" creationId="{15B8B382-8343-40A8-AC1E-F16B131EEC2D}"/>
          </ac:picMkLst>
        </pc:picChg>
      </pc:sldChg>
      <pc:sldChg chg="addSp delSp modSp mod setBg">
        <pc:chgData name="Gajula, Dileep (Cognizant)" userId="S::2062984@cognizant.com::60cb68cc-90ed-4cac-8ed1-2d90a2eaac81" providerId="AD" clId="Web-{FB768DBE-DFA1-4D96-A13E-4B6C65BE196E}" dt="2022-03-11T20:03:38.284" v="199"/>
        <pc:sldMkLst>
          <pc:docMk/>
          <pc:sldMk cId="1591433211" sldId="275"/>
        </pc:sldMkLst>
        <pc:spChg chg="del">
          <ac:chgData name="Gajula, Dileep (Cognizant)" userId="S::2062984@cognizant.com::60cb68cc-90ed-4cac-8ed1-2d90a2eaac81" providerId="AD" clId="Web-{FB768DBE-DFA1-4D96-A13E-4B6C65BE196E}" dt="2022-03-11T19:24:36.736" v="91"/>
          <ac:spMkLst>
            <pc:docMk/>
            <pc:sldMk cId="1591433211" sldId="275"/>
            <ac:spMk id="2" creationId="{A54E5A5B-CCA2-40EE-97D9-D2A26E66797B}"/>
          </ac:spMkLst>
        </pc:spChg>
        <pc:spChg chg="del mod">
          <ac:chgData name="Gajula, Dileep (Cognizant)" userId="S::2062984@cognizant.com::60cb68cc-90ed-4cac-8ed1-2d90a2eaac81" providerId="AD" clId="Web-{FB768DBE-DFA1-4D96-A13E-4B6C65BE196E}" dt="2022-03-11T19:24:55.940" v="93"/>
          <ac:spMkLst>
            <pc:docMk/>
            <pc:sldMk cId="1591433211" sldId="275"/>
            <ac:spMk id="3" creationId="{5F29D2A7-0317-404C-AE91-BA32500D932E}"/>
          </ac:spMkLst>
        </pc:spChg>
        <pc:picChg chg="add mod modCrop">
          <ac:chgData name="Gajula, Dileep (Cognizant)" userId="S::2062984@cognizant.com::60cb68cc-90ed-4cac-8ed1-2d90a2eaac81" providerId="AD" clId="Web-{FB768DBE-DFA1-4D96-A13E-4B6C65BE196E}" dt="2022-03-11T20:03:38.284" v="199"/>
          <ac:picMkLst>
            <pc:docMk/>
            <pc:sldMk cId="1591433211" sldId="275"/>
            <ac:picMk id="4" creationId="{0A55A4E0-2663-441B-BA89-A3A3BF2F8BE7}"/>
          </ac:picMkLst>
        </pc:picChg>
      </pc:sldChg>
      <pc:sldChg chg="addSp delSp modSp">
        <pc:chgData name="Gajula, Dileep (Cognizant)" userId="S::2062984@cognizant.com::60cb68cc-90ed-4cac-8ed1-2d90a2eaac81" providerId="AD" clId="Web-{FB768DBE-DFA1-4D96-A13E-4B6C65BE196E}" dt="2022-03-11T20:04:24.644" v="202"/>
        <pc:sldMkLst>
          <pc:docMk/>
          <pc:sldMk cId="4284538428" sldId="276"/>
        </pc:sldMkLst>
        <pc:spChg chg="del">
          <ac:chgData name="Gajula, Dileep (Cognizant)" userId="S::2062984@cognizant.com::60cb68cc-90ed-4cac-8ed1-2d90a2eaac81" providerId="AD" clId="Web-{FB768DBE-DFA1-4D96-A13E-4B6C65BE196E}" dt="2022-03-11T19:33:25.588" v="121"/>
          <ac:spMkLst>
            <pc:docMk/>
            <pc:sldMk cId="4284538428" sldId="276"/>
            <ac:spMk id="2" creationId="{F6D24E32-3817-45EE-A9B8-B385469D4D97}"/>
          </ac:spMkLst>
        </pc:spChg>
        <pc:spChg chg="del">
          <ac:chgData name="Gajula, Dileep (Cognizant)" userId="S::2062984@cognizant.com::60cb68cc-90ed-4cac-8ed1-2d90a2eaac81" providerId="AD" clId="Web-{FB768DBE-DFA1-4D96-A13E-4B6C65BE196E}" dt="2022-03-11T19:33:29.026" v="122"/>
          <ac:spMkLst>
            <pc:docMk/>
            <pc:sldMk cId="4284538428" sldId="276"/>
            <ac:spMk id="3" creationId="{03D101D3-DA92-439D-93B7-B391E316285E}"/>
          </ac:spMkLst>
        </pc:spChg>
        <pc:spChg chg="add del mod">
          <ac:chgData name="Gajula, Dileep (Cognizant)" userId="S::2062984@cognizant.com::60cb68cc-90ed-4cac-8ed1-2d90a2eaac81" providerId="AD" clId="Web-{FB768DBE-DFA1-4D96-A13E-4B6C65BE196E}" dt="2022-03-11T19:36:50.550" v="138"/>
          <ac:spMkLst>
            <pc:docMk/>
            <pc:sldMk cId="4284538428" sldId="276"/>
            <ac:spMk id="5" creationId="{4E769839-145B-4EEA-928E-65618A6171FA}"/>
          </ac:spMkLst>
        </pc:spChg>
        <pc:picChg chg="add mod modCrop">
          <ac:chgData name="Gajula, Dileep (Cognizant)" userId="S::2062984@cognizant.com::60cb68cc-90ed-4cac-8ed1-2d90a2eaac81" providerId="AD" clId="Web-{FB768DBE-DFA1-4D96-A13E-4B6C65BE196E}" dt="2022-03-11T20:04:24.644" v="202"/>
          <ac:picMkLst>
            <pc:docMk/>
            <pc:sldMk cId="4284538428" sldId="276"/>
            <ac:picMk id="4" creationId="{94164615-5D6C-47B0-A07E-7B7AF3E52F9C}"/>
          </ac:picMkLst>
        </pc:picChg>
      </pc:sldChg>
      <pc:sldChg chg="modSp">
        <pc:chgData name="Gajula, Dileep (Cognizant)" userId="S::2062984@cognizant.com::60cb68cc-90ed-4cac-8ed1-2d90a2eaac81" providerId="AD" clId="Web-{FB768DBE-DFA1-4D96-A13E-4B6C65BE196E}" dt="2022-03-11T19:49:56.270" v="170" actId="20577"/>
        <pc:sldMkLst>
          <pc:docMk/>
          <pc:sldMk cId="2150764631" sldId="279"/>
        </pc:sldMkLst>
        <pc:spChg chg="mod">
          <ac:chgData name="Gajula, Dileep (Cognizant)" userId="S::2062984@cognizant.com::60cb68cc-90ed-4cac-8ed1-2d90a2eaac81" providerId="AD" clId="Web-{FB768DBE-DFA1-4D96-A13E-4B6C65BE196E}" dt="2022-03-11T19:49:56.270" v="170" actId="20577"/>
          <ac:spMkLst>
            <pc:docMk/>
            <pc:sldMk cId="2150764631" sldId="279"/>
            <ac:spMk id="2" creationId="{09DE8AB8-E95E-4722-A74B-D654585AB019}"/>
          </ac:spMkLst>
        </pc:spChg>
      </pc:sldChg>
      <pc:sldChg chg="new del">
        <pc:chgData name="Gajula, Dileep (Cognizant)" userId="S::2062984@cognizant.com::60cb68cc-90ed-4cac-8ed1-2d90a2eaac81" providerId="AD" clId="Web-{FB768DBE-DFA1-4D96-A13E-4B6C65BE196E}" dt="2022-03-11T18:45:12.535" v="2"/>
        <pc:sldMkLst>
          <pc:docMk/>
          <pc:sldMk cId="2847791390" sldId="280"/>
        </pc:sldMkLst>
      </pc:sldChg>
    </pc:docChg>
  </pc:docChgLst>
  <pc:docChgLst>
    <pc:chgData name="Gajula, Dileep (Cognizant)" userId="S::2062984@cognizant.com::60cb68cc-90ed-4cac-8ed1-2d90a2eaac81" providerId="AD" clId="Web-{4E23A57E-65B5-4F80-910A-37DC95F2636C}"/>
    <pc:docChg chg="modSld">
      <pc:chgData name="Gajula, Dileep (Cognizant)" userId="S::2062984@cognizant.com::60cb68cc-90ed-4cac-8ed1-2d90a2eaac81" providerId="AD" clId="Web-{4E23A57E-65B5-4F80-910A-37DC95F2636C}" dt="2022-03-12T03:15:30.154" v="16"/>
      <pc:docMkLst>
        <pc:docMk/>
      </pc:docMkLst>
      <pc:sldChg chg="modSp">
        <pc:chgData name="Gajula, Dileep (Cognizant)" userId="S::2062984@cognizant.com::60cb68cc-90ed-4cac-8ed1-2d90a2eaac81" providerId="AD" clId="Web-{4E23A57E-65B5-4F80-910A-37DC95F2636C}" dt="2022-03-12T03:11:51.542" v="9"/>
        <pc:sldMkLst>
          <pc:docMk/>
          <pc:sldMk cId="607642500" sldId="272"/>
        </pc:sldMkLst>
        <pc:picChg chg="mod">
          <ac:chgData name="Gajula, Dileep (Cognizant)" userId="S::2062984@cognizant.com::60cb68cc-90ed-4cac-8ed1-2d90a2eaac81" providerId="AD" clId="Web-{4E23A57E-65B5-4F80-910A-37DC95F2636C}" dt="2022-03-12T03:11:51.542" v="9"/>
          <ac:picMkLst>
            <pc:docMk/>
            <pc:sldMk cId="607642500" sldId="272"/>
            <ac:picMk id="4" creationId="{2FB7E5AF-BDF9-4801-A987-A9E2CCC7A042}"/>
          </ac:picMkLst>
        </pc:picChg>
      </pc:sldChg>
      <pc:sldChg chg="modSp">
        <pc:chgData name="Gajula, Dileep (Cognizant)" userId="S::2062984@cognizant.com::60cb68cc-90ed-4cac-8ed1-2d90a2eaac81" providerId="AD" clId="Web-{4E23A57E-65B5-4F80-910A-37DC95F2636C}" dt="2022-03-12T03:12:44.480" v="10"/>
        <pc:sldMkLst>
          <pc:docMk/>
          <pc:sldMk cId="1959468756" sldId="273"/>
        </pc:sldMkLst>
        <pc:picChg chg="mod">
          <ac:chgData name="Gajula, Dileep (Cognizant)" userId="S::2062984@cognizant.com::60cb68cc-90ed-4cac-8ed1-2d90a2eaac81" providerId="AD" clId="Web-{4E23A57E-65B5-4F80-910A-37DC95F2636C}" dt="2022-03-12T03:12:44.480" v="10"/>
          <ac:picMkLst>
            <pc:docMk/>
            <pc:sldMk cId="1959468756" sldId="273"/>
            <ac:picMk id="10" creationId="{648983BB-82CE-41F0-882F-64898F8AF0D0}"/>
          </ac:picMkLst>
        </pc:picChg>
      </pc:sldChg>
      <pc:sldChg chg="modSp">
        <pc:chgData name="Gajula, Dileep (Cognizant)" userId="S::2062984@cognizant.com::60cb68cc-90ed-4cac-8ed1-2d90a2eaac81" providerId="AD" clId="Web-{4E23A57E-65B5-4F80-910A-37DC95F2636C}" dt="2022-03-12T03:13:17.043" v="11"/>
        <pc:sldMkLst>
          <pc:docMk/>
          <pc:sldMk cId="1761919005" sldId="274"/>
        </pc:sldMkLst>
        <pc:picChg chg="mod">
          <ac:chgData name="Gajula, Dileep (Cognizant)" userId="S::2062984@cognizant.com::60cb68cc-90ed-4cac-8ed1-2d90a2eaac81" providerId="AD" clId="Web-{4E23A57E-65B5-4F80-910A-37DC95F2636C}" dt="2022-03-12T03:13:17.043" v="11"/>
          <ac:picMkLst>
            <pc:docMk/>
            <pc:sldMk cId="1761919005" sldId="274"/>
            <ac:picMk id="6" creationId="{15B8B382-8343-40A8-AC1E-F16B131EEC2D}"/>
          </ac:picMkLst>
        </pc:picChg>
      </pc:sldChg>
      <pc:sldChg chg="modSp">
        <pc:chgData name="Gajula, Dileep (Cognizant)" userId="S::2062984@cognizant.com::60cb68cc-90ed-4cac-8ed1-2d90a2eaac81" providerId="AD" clId="Web-{4E23A57E-65B5-4F80-910A-37DC95F2636C}" dt="2022-03-12T03:13:38.012" v="12"/>
        <pc:sldMkLst>
          <pc:docMk/>
          <pc:sldMk cId="1591433211" sldId="275"/>
        </pc:sldMkLst>
        <pc:picChg chg="mod">
          <ac:chgData name="Gajula, Dileep (Cognizant)" userId="S::2062984@cognizant.com::60cb68cc-90ed-4cac-8ed1-2d90a2eaac81" providerId="AD" clId="Web-{4E23A57E-65B5-4F80-910A-37DC95F2636C}" dt="2022-03-12T03:13:38.012" v="12"/>
          <ac:picMkLst>
            <pc:docMk/>
            <pc:sldMk cId="1591433211" sldId="275"/>
            <ac:picMk id="4" creationId="{0A55A4E0-2663-441B-BA89-A3A3BF2F8BE7}"/>
          </ac:picMkLst>
        </pc:picChg>
      </pc:sldChg>
      <pc:sldChg chg="modSp">
        <pc:chgData name="Gajula, Dileep (Cognizant)" userId="S::2062984@cognizant.com::60cb68cc-90ed-4cac-8ed1-2d90a2eaac81" providerId="AD" clId="Web-{4E23A57E-65B5-4F80-910A-37DC95F2636C}" dt="2022-03-12T03:15:30.154" v="16"/>
        <pc:sldMkLst>
          <pc:docMk/>
          <pc:sldMk cId="4284538428" sldId="276"/>
        </pc:sldMkLst>
        <pc:picChg chg="mod">
          <ac:chgData name="Gajula, Dileep (Cognizant)" userId="S::2062984@cognizant.com::60cb68cc-90ed-4cac-8ed1-2d90a2eaac81" providerId="AD" clId="Web-{4E23A57E-65B5-4F80-910A-37DC95F2636C}" dt="2022-03-12T03:15:30.154" v="16"/>
          <ac:picMkLst>
            <pc:docMk/>
            <pc:sldMk cId="4284538428" sldId="276"/>
            <ac:picMk id="4" creationId="{94164615-5D6C-47B0-A07E-7B7AF3E52F9C}"/>
          </ac:picMkLst>
        </pc:picChg>
      </pc:sldChg>
    </pc:docChg>
  </pc:docChgLst>
  <pc:docChgLst>
    <pc:chgData name="Shaik, Charishma (Cognizant)" userId="S::2063163@cognizant.com::0b2e6f86-96de-4d46-90a7-09e04b982588" providerId="AD" clId="Web-{367C1B63-54AC-401C-86CA-8C7421129890}"/>
    <pc:docChg chg="modSld addMainMaster delMainMaster">
      <pc:chgData name="Shaik, Charishma (Cognizant)" userId="S::2063163@cognizant.com::0b2e6f86-96de-4d46-90a7-09e04b982588" providerId="AD" clId="Web-{367C1B63-54AC-401C-86CA-8C7421129890}" dt="2022-03-17T02:34:09.319" v="8"/>
      <pc:docMkLst>
        <pc:docMk/>
      </pc:docMkLst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339889242" sldId="257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339889242" sldId="257"/>
            <ac:spMk id="2" creationId="{44A412AA-4418-4E31-AC5D-E84099CAFB9B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490453827" sldId="259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490453827" sldId="259"/>
            <ac:spMk id="2" creationId="{78E18693-C05E-4407-95DD-A2712F3A1385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454987797" sldId="260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2454987797" sldId="260"/>
            <ac:spMk id="2" creationId="{1D9A76DD-B7FC-44EA-BABE-2EE6FC91248C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212096325" sldId="261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212096325" sldId="261"/>
            <ac:spMk id="2" creationId="{96E985E3-6E27-4535-9D0E-26967D96DA7F}"/>
          </ac:spMkLst>
        </pc:spChg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212096325" sldId="261"/>
            <ac:spMk id="3" creationId="{C09DE841-1A78-433E-BC46-C55BA67F38E1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710084481" sldId="262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710084481" sldId="262"/>
            <ac:spMk id="2" creationId="{512F79E2-8EA2-4450-8407-8AA8CFCE2F94}"/>
          </ac:spMkLst>
        </pc:spChg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710084481" sldId="262"/>
            <ac:spMk id="3" creationId="{1A4B1223-DD07-486E-872F-8A90E3D238EA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09065250" sldId="263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143998465" sldId="264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143998465" sldId="264"/>
            <ac:spMk id="2" creationId="{46083C8E-8325-4555-BB6F-B245086B6585}"/>
          </ac:spMkLst>
        </pc:spChg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143998465" sldId="264"/>
            <ac:spMk id="3" creationId="{35273F30-974A-4BB7-B33F-9B7F33CDB8E5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713535670" sldId="265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149778286" sldId="266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1149778286" sldId="266"/>
            <ac:spMk id="2" creationId="{DD421C65-C27C-45FF-B198-52091F1C875E}"/>
          </ac:spMkLst>
        </pc:spChg>
        <pc:picChg chg="mod ord">
          <ac:chgData name="Shaik, Charishma (Cognizant)" userId="S::2063163@cognizant.com::0b2e6f86-96de-4d46-90a7-09e04b982588" providerId="AD" clId="Web-{367C1B63-54AC-401C-86CA-8C7421129890}" dt="2022-03-17T02:34:09.319" v="8"/>
          <ac:picMkLst>
            <pc:docMk/>
            <pc:sldMk cId="1149778286" sldId="266"/>
            <ac:picMk id="6" creationId="{3D13ADDC-14BF-4E30-9062-F375D120A99D}"/>
          </ac:picMkLst>
        </pc:pic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671661967" sldId="267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133187573" sldId="268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133187573" sldId="268"/>
            <ac:spMk id="2" creationId="{E0AE0793-0D1C-49D2-894C-61CFF1CBB171}"/>
          </ac:spMkLst>
        </pc:spChg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3133187573" sldId="268"/>
            <ac:spMk id="3" creationId="{5847E202-C4EC-491C-A162-24A7317BE48E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4193386006" sldId="270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691886683" sldId="271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2691886683" sldId="271"/>
            <ac:spMk id="2" creationId="{8595409B-6C5C-47F5-8363-9E83B9EF2B14}"/>
          </ac:spMkLst>
        </pc:spChg>
        <pc:picChg chg="mod ord">
          <ac:chgData name="Shaik, Charishma (Cognizant)" userId="S::2063163@cognizant.com::0b2e6f86-96de-4d46-90a7-09e04b982588" providerId="AD" clId="Web-{367C1B63-54AC-401C-86CA-8C7421129890}" dt="2022-03-17T02:34:09.319" v="8"/>
          <ac:picMkLst>
            <pc:docMk/>
            <pc:sldMk cId="2691886683" sldId="271"/>
            <ac:picMk id="4" creationId="{FAE68B02-8993-45F7-9417-29A9F0C27C50}"/>
          </ac:picMkLst>
        </pc:pic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607642500" sldId="272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607642500" sldId="272"/>
            <ac:spMk id="2" creationId="{C901F5AA-DC81-4A5D-A484-19AF84E33028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959468756" sldId="273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761919005" sldId="274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591433211" sldId="275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4284538428" sldId="276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141320668" sldId="277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034008191" sldId="278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150764631" sldId="279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2150764631" sldId="279"/>
            <ac:spMk id="2" creationId="{09DE8AB8-E95E-4722-A74B-D654585AB019}"/>
          </ac:spMkLst>
        </pc:spChg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2150764631" sldId="279"/>
            <ac:spMk id="3" creationId="{E0B2902B-9D38-48CD-A568-D17AA7EF1126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747143560" sldId="280"/>
        </pc:sldMkLst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066434504" sldId="282"/>
        </pc:sldMkLst>
        <pc:picChg chg="mod">
          <ac:chgData name="Shaik, Charishma (Cognizant)" userId="S::2063163@cognizant.com::0b2e6f86-96de-4d46-90a7-09e04b982588" providerId="AD" clId="Web-{367C1B63-54AC-401C-86CA-8C7421129890}" dt="2022-03-17T02:32:56.006" v="7" actId="14100"/>
          <ac:picMkLst>
            <pc:docMk/>
            <pc:sldMk cId="3066434504" sldId="282"/>
            <ac:picMk id="4" creationId="{44865F8A-A546-43D8-A286-30128FB23036}"/>
          </ac:picMkLst>
        </pc:picChg>
      </pc:sldChg>
      <pc:sldChg chg="modSp 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974724530" sldId="283"/>
        </pc:sldMkLst>
        <pc:spChg chg="mod ord">
          <ac:chgData name="Shaik, Charishma (Cognizant)" userId="S::2063163@cognizant.com::0b2e6f86-96de-4d46-90a7-09e04b982588" providerId="AD" clId="Web-{367C1B63-54AC-401C-86CA-8C7421129890}" dt="2022-03-17T02:34:09.319" v="8"/>
          <ac:spMkLst>
            <pc:docMk/>
            <pc:sldMk cId="2974724530" sldId="283"/>
            <ac:spMk id="3" creationId="{B93315E9-E31A-4615-871D-A551C5AB2DF2}"/>
          </ac:spMkLst>
        </pc:spChg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922233245" sldId="284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062406216" sldId="285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618079365" sldId="286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4202941004" sldId="287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491990237" sldId="288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007737003" sldId="289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3020092788" sldId="290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1765614241" sldId="291"/>
        </pc:sldMkLst>
      </pc:sldChg>
      <pc:sldChg chg="mod modClrScheme chgLayout">
        <pc:chgData name="Shaik, Charishma (Cognizant)" userId="S::2063163@cognizant.com::0b2e6f86-96de-4d46-90a7-09e04b982588" providerId="AD" clId="Web-{367C1B63-54AC-401C-86CA-8C7421129890}" dt="2022-03-17T02:34:09.319" v="8"/>
        <pc:sldMkLst>
          <pc:docMk/>
          <pc:sldMk cId="2343078067" sldId="292"/>
        </pc:sldMkLst>
      </pc:sldChg>
      <pc:sldMasterChg chg="del delSldLayout">
        <pc:chgData name="Shaik, Charishma (Cognizant)" userId="S::2063163@cognizant.com::0b2e6f86-96de-4d46-90a7-09e04b982588" providerId="AD" clId="Web-{367C1B63-54AC-401C-86CA-8C7421129890}" dt="2022-03-17T02:30:30.363" v="0"/>
        <pc:sldMasterMkLst>
          <pc:docMk/>
          <pc:sldMasterMk cId="4084632983" sldId="2147483694"/>
        </pc:sldMasterMkLst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3623873512" sldId="2147483695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2532164080" sldId="2147483696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2306140714" sldId="2147483697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1379419601" sldId="2147483698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3619618378" sldId="2147483699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3252418925" sldId="2147483700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1399455446" sldId="2147483701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248322399" sldId="2147483702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1659925743" sldId="2147483703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3727150804" sldId="2147483704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4084632983" sldId="2147483694"/>
            <pc:sldLayoutMk cId="3835257251" sldId="2147483705"/>
          </pc:sldLayoutMkLst>
        </pc:sldLayoutChg>
      </pc:sldMasterChg>
      <pc:sldMasterChg chg="add addSldLayout modSldLayout">
        <pc:chgData name="Shaik, Charishma (Cognizant)" userId="S::2063163@cognizant.com::0b2e6f86-96de-4d46-90a7-09e04b982588" providerId="AD" clId="Web-{367C1B63-54AC-401C-86CA-8C7421129890}" dt="2022-03-17T02:30:30.363" v="0"/>
        <pc:sldMasterMkLst>
          <pc:docMk/>
          <pc:sldMasterMk cId="1029853500" sldId="2147483706"/>
        </pc:sldMasterMkLst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3600342417" sldId="2147483707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73958042" sldId="2147483708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27849234" sldId="2147483709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771281758" sldId="2147483710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1892157673" sldId="2147483711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3907195492" sldId="2147483712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3439742152" sldId="2147483713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681302533" sldId="2147483714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691078832" sldId="2147483715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4019266614" sldId="2147483716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47294958" sldId="2147483717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522719387" sldId="2147483718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139220452" sldId="2147483719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1634097850" sldId="2147483720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3153336023" sldId="2147483721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2385466027" sldId="2147483722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0:30.363" v="0"/>
          <pc:sldLayoutMkLst>
            <pc:docMk/>
            <pc:sldMasterMk cId="1029853500" sldId="2147483706"/>
            <pc:sldLayoutMk cId="3744305471" sldId="2147483723"/>
          </pc:sldLayoutMkLst>
        </pc:sldLayoutChg>
      </pc:sldMasterChg>
      <pc:sldMasterChg chg="del delSldLayout">
        <pc:chgData name="Shaik, Charishma (Cognizant)" userId="S::2063163@cognizant.com::0b2e6f86-96de-4d46-90a7-09e04b982588" providerId="AD" clId="Web-{367C1B63-54AC-401C-86CA-8C7421129890}" dt="2022-03-17T02:31:45.098" v="3"/>
        <pc:sldMasterMkLst>
          <pc:docMk/>
          <pc:sldMasterMk cId="4165652513" sldId="2147483724"/>
        </pc:sldMasterMkLst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370772272" sldId="2147483725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2485833738" sldId="2147483726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2985467056" sldId="2147483727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53916737" sldId="2147483728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759837713" sldId="2147483729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2924137280" sldId="2147483730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071159637" sldId="2147483731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840322073" sldId="2147483732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2503088982" sldId="2147483733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78619817" sldId="2147483734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882696841" sldId="2147483735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3890211335" sldId="2147483736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841328720" sldId="2147483737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383273903" sldId="2147483738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1495992490" sldId="2147483739"/>
          </pc:sldLayoutMkLst>
        </pc:sldLayoutChg>
        <pc:sldLayoutChg chg="del">
          <pc:chgData name="Shaik, Charishma (Cognizant)" userId="S::2063163@cognizant.com::0b2e6f86-96de-4d46-90a7-09e04b982588" providerId="AD" clId="Web-{367C1B63-54AC-401C-86CA-8C7421129890}" dt="2022-03-17T02:31:45.098" v="3"/>
          <pc:sldLayoutMkLst>
            <pc:docMk/>
            <pc:sldMasterMk cId="4165652513" sldId="2147483724"/>
            <pc:sldLayoutMk cId="864052387" sldId="2147483740"/>
          </pc:sldLayoutMkLst>
        </pc:sldLayoutChg>
      </pc:sldMasterChg>
      <pc:sldMasterChg chg="add del addSldLayout delSldLayout modSldLayout">
        <pc:chgData name="Shaik, Charishma (Cognizant)" userId="S::2063163@cognizant.com::0b2e6f86-96de-4d46-90a7-09e04b982588" providerId="AD" clId="Web-{367C1B63-54AC-401C-86CA-8C7421129890}" dt="2022-03-17T02:32:05.177" v="4"/>
        <pc:sldMasterMkLst>
          <pc:docMk/>
          <pc:sldMasterMk cId="972266464" sldId="2147483741"/>
        </pc:sldMasterMkLst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3347633806" sldId="2147483742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929706037" sldId="2147483743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3853087419" sldId="2147483744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446108124" sldId="2147483745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4279187418" sldId="2147483746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132467309" sldId="2147483747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947743449" sldId="2147483748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740610184" sldId="2147483749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2274011206" sldId="2147483750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983791067" sldId="2147483751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2399201944" sldId="2147483752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712648092" sldId="2147483753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2568038564" sldId="2147483754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3055717965" sldId="2147483755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3147383920" sldId="2147483756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2:05.177" v="4"/>
          <pc:sldLayoutMkLst>
            <pc:docMk/>
            <pc:sldMasterMk cId="972266464" sldId="2147483741"/>
            <pc:sldLayoutMk cId="1850564062" sldId="2147483757"/>
          </pc:sldLayoutMkLst>
        </pc:sldLayoutChg>
      </pc:sldMasterChg>
      <pc:sldMasterChg chg="add del addSldLayout delSldLayout modSldLayout">
        <pc:chgData name="Shaik, Charishma (Cognizant)" userId="S::2063163@cognizant.com::0b2e6f86-96de-4d46-90a7-09e04b982588" providerId="AD" clId="Web-{367C1B63-54AC-401C-86CA-8C7421129890}" dt="2022-03-17T02:34:09.319" v="8"/>
        <pc:sldMasterMkLst>
          <pc:docMk/>
          <pc:sldMasterMk cId="4236305200" sldId="2147483758"/>
        </pc:sldMasterMkLst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465312615" sldId="2147483759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3415241607" sldId="2147483760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848977436" sldId="2147483761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3805583294" sldId="2147483762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1940255226" sldId="2147483763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3731508472" sldId="2147483764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162108290" sldId="2147483765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233249563" sldId="2147483766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780616903" sldId="2147483767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1556892516" sldId="2147483768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500602269" sldId="2147483769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460382555" sldId="2147483770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2451648356" sldId="2147483771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828320207" sldId="2147483772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3415149566" sldId="2147483773"/>
          </pc:sldLayoutMkLst>
        </pc:sldLayoutChg>
        <pc:sldLayoutChg chg="add del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236305200" sldId="2147483758"/>
            <pc:sldLayoutMk cId="633550277" sldId="2147483774"/>
          </pc:sldLayoutMkLst>
        </pc:sldLayoutChg>
      </pc:sldMasterChg>
      <pc:sldMasterChg chg="add addSldLayout modSldLayout">
        <pc:chgData name="Shaik, Charishma (Cognizant)" userId="S::2063163@cognizant.com::0b2e6f86-96de-4d46-90a7-09e04b982588" providerId="AD" clId="Web-{367C1B63-54AC-401C-86CA-8C7421129890}" dt="2022-03-17T02:34:09.319" v="8"/>
        <pc:sldMasterMkLst>
          <pc:docMk/>
          <pc:sldMasterMk cId="4157071395" sldId="2147483775"/>
        </pc:sldMasterMkLst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3026292458" sldId="2147483776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3964369320" sldId="2147483777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2796945992" sldId="2147483778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833008695" sldId="2147483779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2574809051" sldId="2147483780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329399032" sldId="2147483781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937122925" sldId="2147483782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967543720" sldId="2147483783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057666868" sldId="2147483784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933383127" sldId="2147483785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2103047196" sldId="2147483786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455977070" sldId="2147483787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505580542" sldId="2147483788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2576234879" sldId="2147483789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415081415" sldId="2147483790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336172811" sldId="2147483791"/>
          </pc:sldLayoutMkLst>
        </pc:sldLayoutChg>
        <pc:sldLayoutChg chg="add mod replId">
          <pc:chgData name="Shaik, Charishma (Cognizant)" userId="S::2063163@cognizant.com::0b2e6f86-96de-4d46-90a7-09e04b982588" providerId="AD" clId="Web-{367C1B63-54AC-401C-86CA-8C7421129890}" dt="2022-03-17T02:34:09.319" v="8"/>
          <pc:sldLayoutMkLst>
            <pc:docMk/>
            <pc:sldMasterMk cId="4157071395" sldId="2147483775"/>
            <pc:sldLayoutMk cId="1455781784" sldId="2147483792"/>
          </pc:sldLayoutMkLst>
        </pc:sldLayoutChg>
      </pc:sldMasterChg>
    </pc:docChg>
  </pc:docChgLst>
  <pc:docChgLst>
    <pc:chgData name="Gajula, Dileep (Cognizant)" userId="S::2062984@cognizant.com::60cb68cc-90ed-4cac-8ed1-2d90a2eaac81" providerId="AD" clId="Web-{9915E3AE-3505-49BD-A0F9-6DA7853DF1D8}"/>
    <pc:docChg chg="addSld modSld">
      <pc:chgData name="Gajula, Dileep (Cognizant)" userId="S::2062984@cognizant.com::60cb68cc-90ed-4cac-8ed1-2d90a2eaac81" providerId="AD" clId="Web-{9915E3AE-3505-49BD-A0F9-6DA7853DF1D8}" dt="2022-03-16T20:04:52.280" v="38"/>
      <pc:docMkLst>
        <pc:docMk/>
      </pc:docMkLst>
      <pc:sldChg chg="addSp modSp">
        <pc:chgData name="Gajula, Dileep (Cognizant)" userId="S::2062984@cognizant.com::60cb68cc-90ed-4cac-8ed1-2d90a2eaac81" providerId="AD" clId="Web-{9915E3AE-3505-49BD-A0F9-6DA7853DF1D8}" dt="2022-03-16T20:04:52.280" v="38"/>
        <pc:sldMkLst>
          <pc:docMk/>
          <pc:sldMk cId="2713535670" sldId="265"/>
        </pc:sldMkLst>
        <pc:picChg chg="add mod">
          <ac:chgData name="Gajula, Dileep (Cognizant)" userId="S::2062984@cognizant.com::60cb68cc-90ed-4cac-8ed1-2d90a2eaac81" providerId="AD" clId="Web-{9915E3AE-3505-49BD-A0F9-6DA7853DF1D8}" dt="2022-03-16T20:04:52.280" v="38"/>
          <ac:picMkLst>
            <pc:docMk/>
            <pc:sldMk cId="2713535670" sldId="265"/>
            <ac:picMk id="2" creationId="{6750542F-1618-4F50-B08C-B646802BAC0D}"/>
          </ac:picMkLst>
        </pc:picChg>
      </pc:sldChg>
      <pc:sldChg chg="addSp modSp">
        <pc:chgData name="Gajula, Dileep (Cognizant)" userId="S::2062984@cognizant.com::60cb68cc-90ed-4cac-8ed1-2d90a2eaac81" providerId="AD" clId="Web-{9915E3AE-3505-49BD-A0F9-6DA7853DF1D8}" dt="2022-03-16T20:01:42.215" v="16"/>
        <pc:sldMkLst>
          <pc:docMk/>
          <pc:sldMk cId="1034008191" sldId="278"/>
        </pc:sldMkLst>
        <pc:picChg chg="add mod">
          <ac:chgData name="Gajula, Dileep (Cognizant)" userId="S::2062984@cognizant.com::60cb68cc-90ed-4cac-8ed1-2d90a2eaac81" providerId="AD" clId="Web-{9915E3AE-3505-49BD-A0F9-6DA7853DF1D8}" dt="2022-03-16T20:01:42.215" v="16"/>
          <ac:picMkLst>
            <pc:docMk/>
            <pc:sldMk cId="1034008191" sldId="278"/>
            <ac:picMk id="2" creationId="{649A5F8F-1CC2-4208-8547-9D89CFCD6F60}"/>
          </ac:picMkLst>
        </pc:picChg>
      </pc:sldChg>
      <pc:sldChg chg="addSp modSp">
        <pc:chgData name="Gajula, Dileep (Cognizant)" userId="S::2062984@cognizant.com::60cb68cc-90ed-4cac-8ed1-2d90a2eaac81" providerId="AD" clId="Web-{9915E3AE-3505-49BD-A0F9-6DA7853DF1D8}" dt="2022-03-16T20:00:37.840" v="8"/>
        <pc:sldMkLst>
          <pc:docMk/>
          <pc:sldMk cId="747143560" sldId="280"/>
        </pc:sldMkLst>
        <pc:picChg chg="add mod">
          <ac:chgData name="Gajula, Dileep (Cognizant)" userId="S::2062984@cognizant.com::60cb68cc-90ed-4cac-8ed1-2d90a2eaac81" providerId="AD" clId="Web-{9915E3AE-3505-49BD-A0F9-6DA7853DF1D8}" dt="2022-03-16T20:00:37.840" v="8"/>
          <ac:picMkLst>
            <pc:docMk/>
            <pc:sldMk cId="747143560" sldId="280"/>
            <ac:picMk id="2" creationId="{04C7AA78-A65D-4BF9-85E0-7676931C5E76}"/>
          </ac:picMkLst>
        </pc:picChg>
      </pc:sldChg>
      <pc:sldChg chg="addSp modSp new">
        <pc:chgData name="Gajula, Dileep (Cognizant)" userId="S::2062984@cognizant.com::60cb68cc-90ed-4cac-8ed1-2d90a2eaac81" providerId="AD" clId="Web-{9915E3AE-3505-49BD-A0F9-6DA7853DF1D8}" dt="2022-03-16T20:02:41.341" v="25"/>
        <pc:sldMkLst>
          <pc:docMk/>
          <pc:sldMk cId="1618079365" sldId="286"/>
        </pc:sldMkLst>
        <pc:picChg chg="add mod">
          <ac:chgData name="Gajula, Dileep (Cognizant)" userId="S::2062984@cognizant.com::60cb68cc-90ed-4cac-8ed1-2d90a2eaac81" providerId="AD" clId="Web-{9915E3AE-3505-49BD-A0F9-6DA7853DF1D8}" dt="2022-03-16T20:02:41.341" v="25"/>
          <ac:picMkLst>
            <pc:docMk/>
            <pc:sldMk cId="1618079365" sldId="286"/>
            <ac:picMk id="2" creationId="{54D62C13-26F4-41F4-8CC4-D3DF09CA2840}"/>
          </ac:picMkLst>
        </pc:picChg>
      </pc:sldChg>
      <pc:sldChg chg="addSp modSp new">
        <pc:chgData name="Gajula, Dileep (Cognizant)" userId="S::2062984@cognizant.com::60cb68cc-90ed-4cac-8ed1-2d90a2eaac81" providerId="AD" clId="Web-{9915E3AE-3505-49BD-A0F9-6DA7853DF1D8}" dt="2022-03-16T20:03:36.670" v="33"/>
        <pc:sldMkLst>
          <pc:docMk/>
          <pc:sldMk cId="4202941004" sldId="287"/>
        </pc:sldMkLst>
        <pc:picChg chg="add mod">
          <ac:chgData name="Gajula, Dileep (Cognizant)" userId="S::2062984@cognizant.com::60cb68cc-90ed-4cac-8ed1-2d90a2eaac81" providerId="AD" clId="Web-{9915E3AE-3505-49BD-A0F9-6DA7853DF1D8}" dt="2022-03-16T20:03:36.670" v="33"/>
          <ac:picMkLst>
            <pc:docMk/>
            <pc:sldMk cId="4202941004" sldId="287"/>
            <ac:picMk id="2" creationId="{74F6627A-C81D-4389-BCFF-279F744BDA62}"/>
          </ac:picMkLst>
        </pc:picChg>
      </pc:sldChg>
    </pc:docChg>
  </pc:docChgLst>
  <pc:docChgLst>
    <pc:chgData name="Shaik, Charishma (Cognizant)" userId="S::2063163@cognizant.com::0b2e6f86-96de-4d46-90a7-09e04b982588" providerId="AD" clId="Web-{DA0B8463-2732-4175-94FF-A9119F5D4F5C}"/>
    <pc:docChg chg="addSld delSld modSld">
      <pc:chgData name="Shaik, Charishma (Cognizant)" userId="S::2063163@cognizant.com::0b2e6f86-96de-4d46-90a7-09e04b982588" providerId="AD" clId="Web-{DA0B8463-2732-4175-94FF-A9119F5D4F5C}" dt="2022-03-12T07:49:43.276" v="458" actId="14100"/>
      <pc:docMkLst>
        <pc:docMk/>
      </pc:docMkLst>
      <pc:sldChg chg="modSp">
        <pc:chgData name="Shaik, Charishma (Cognizant)" userId="S::2063163@cognizant.com::0b2e6f86-96de-4d46-90a7-09e04b982588" providerId="AD" clId="Web-{DA0B8463-2732-4175-94FF-A9119F5D4F5C}" dt="2022-03-12T05:59:22.539" v="0" actId="14100"/>
        <pc:sldMkLst>
          <pc:docMk/>
          <pc:sldMk cId="1671661967" sldId="267"/>
        </pc:sldMkLst>
        <pc:spChg chg="mod">
          <ac:chgData name="Shaik, Charishma (Cognizant)" userId="S::2063163@cognizant.com::0b2e6f86-96de-4d46-90a7-09e04b982588" providerId="AD" clId="Web-{DA0B8463-2732-4175-94FF-A9119F5D4F5C}" dt="2022-03-12T05:59:22.539" v="0" actId="14100"/>
          <ac:spMkLst>
            <pc:docMk/>
            <pc:sldMk cId="1671661967" sldId="267"/>
            <ac:spMk id="2" creationId="{C20B24A5-7F17-4E08-9A8E-6EBCEFFCAE4E}"/>
          </ac:spMkLst>
        </pc:spChg>
      </pc:sldChg>
      <pc:sldChg chg="modSp">
        <pc:chgData name="Shaik, Charishma (Cognizant)" userId="S::2063163@cognizant.com::0b2e6f86-96de-4d46-90a7-09e04b982588" providerId="AD" clId="Web-{DA0B8463-2732-4175-94FF-A9119F5D4F5C}" dt="2022-03-12T07:49:43.276" v="458" actId="14100"/>
        <pc:sldMkLst>
          <pc:docMk/>
          <pc:sldMk cId="607642500" sldId="272"/>
        </pc:sldMkLst>
        <pc:spChg chg="mod">
          <ac:chgData name="Shaik, Charishma (Cognizant)" userId="S::2063163@cognizant.com::0b2e6f86-96de-4d46-90a7-09e04b982588" providerId="AD" clId="Web-{DA0B8463-2732-4175-94FF-A9119F5D4F5C}" dt="2022-03-12T07:49:43.276" v="458" actId="14100"/>
          <ac:spMkLst>
            <pc:docMk/>
            <pc:sldMk cId="607642500" sldId="272"/>
            <ac:spMk id="2" creationId="{C901F5AA-DC81-4A5D-A484-19AF84E33028}"/>
          </ac:spMkLst>
        </pc:spChg>
        <pc:picChg chg="mod">
          <ac:chgData name="Shaik, Charishma (Cognizant)" userId="S::2063163@cognizant.com::0b2e6f86-96de-4d46-90a7-09e04b982588" providerId="AD" clId="Web-{DA0B8463-2732-4175-94FF-A9119F5D4F5C}" dt="2022-03-12T07:49:30.948" v="456" actId="14100"/>
          <ac:picMkLst>
            <pc:docMk/>
            <pc:sldMk cId="607642500" sldId="272"/>
            <ac:picMk id="4" creationId="{2FB7E5AF-BDF9-4801-A987-A9E2CCC7A042}"/>
          </ac:picMkLst>
        </pc:picChg>
      </pc:sldChg>
      <pc:sldChg chg="modSp">
        <pc:chgData name="Shaik, Charishma (Cognizant)" userId="S::2063163@cognizant.com::0b2e6f86-96de-4d46-90a7-09e04b982588" providerId="AD" clId="Web-{DA0B8463-2732-4175-94FF-A9119F5D4F5C}" dt="2022-03-12T06:03:47.278" v="22" actId="20577"/>
        <pc:sldMkLst>
          <pc:docMk/>
          <pc:sldMk cId="1959468756" sldId="273"/>
        </pc:sldMkLst>
        <pc:spChg chg="mod">
          <ac:chgData name="Shaik, Charishma (Cognizant)" userId="S::2063163@cognizant.com::0b2e6f86-96de-4d46-90a7-09e04b982588" providerId="AD" clId="Web-{DA0B8463-2732-4175-94FF-A9119F5D4F5C}" dt="2022-03-12T06:03:47.278" v="22" actId="20577"/>
          <ac:spMkLst>
            <pc:docMk/>
            <pc:sldMk cId="1959468756" sldId="273"/>
            <ac:spMk id="2" creationId="{CAB5D09C-5DA4-4CE0-89DF-693BF580F449}"/>
          </ac:spMkLst>
        </pc:spChg>
        <pc:picChg chg="mod">
          <ac:chgData name="Shaik, Charishma (Cognizant)" userId="S::2063163@cognizant.com::0b2e6f86-96de-4d46-90a7-09e04b982588" providerId="AD" clId="Web-{DA0B8463-2732-4175-94FF-A9119F5D4F5C}" dt="2022-03-12T06:00:23.149" v="2" actId="14100"/>
          <ac:picMkLst>
            <pc:docMk/>
            <pc:sldMk cId="1959468756" sldId="273"/>
            <ac:picMk id="10" creationId="{648983BB-82CE-41F0-882F-64898F8AF0D0}"/>
          </ac:picMkLst>
        </pc:picChg>
      </pc:sldChg>
      <pc:sldChg chg="modSp">
        <pc:chgData name="Shaik, Charishma (Cognizant)" userId="S::2063163@cognizant.com::0b2e6f86-96de-4d46-90a7-09e04b982588" providerId="AD" clId="Web-{DA0B8463-2732-4175-94FF-A9119F5D4F5C}" dt="2022-03-12T06:09:30.784" v="60" actId="14100"/>
        <pc:sldMkLst>
          <pc:docMk/>
          <pc:sldMk cId="1761919005" sldId="274"/>
        </pc:sldMkLst>
        <pc:spChg chg="mod">
          <ac:chgData name="Shaik, Charishma (Cognizant)" userId="S::2063163@cognizant.com::0b2e6f86-96de-4d46-90a7-09e04b982588" providerId="AD" clId="Web-{DA0B8463-2732-4175-94FF-A9119F5D4F5C}" dt="2022-03-12T06:09:30.784" v="60" actId="14100"/>
          <ac:spMkLst>
            <pc:docMk/>
            <pc:sldMk cId="1761919005" sldId="274"/>
            <ac:spMk id="2" creationId="{46D722A8-7598-4633-B6F6-3DF24EDFE502}"/>
          </ac:spMkLst>
        </pc:spChg>
        <pc:picChg chg="mod">
          <ac:chgData name="Shaik, Charishma (Cognizant)" userId="S::2063163@cognizant.com::0b2e6f86-96de-4d46-90a7-09e04b982588" providerId="AD" clId="Web-{DA0B8463-2732-4175-94FF-A9119F5D4F5C}" dt="2022-03-12T06:08:16.314" v="59" actId="14100"/>
          <ac:picMkLst>
            <pc:docMk/>
            <pc:sldMk cId="1761919005" sldId="274"/>
            <ac:picMk id="6" creationId="{15B8B382-8343-40A8-AC1E-F16B131EEC2D}"/>
          </ac:picMkLst>
        </pc:picChg>
      </pc:sldChg>
      <pc:sldChg chg="addSp modSp">
        <pc:chgData name="Shaik, Charishma (Cognizant)" userId="S::2063163@cognizant.com::0b2e6f86-96de-4d46-90a7-09e04b982588" providerId="AD" clId="Web-{DA0B8463-2732-4175-94FF-A9119F5D4F5C}" dt="2022-03-12T07:22:09.503" v="86" actId="14100"/>
        <pc:sldMkLst>
          <pc:docMk/>
          <pc:sldMk cId="1591433211" sldId="275"/>
        </pc:sldMkLst>
        <pc:spChg chg="add">
          <ac:chgData name="Shaik, Charishma (Cognizant)" userId="S::2063163@cognizant.com::0b2e6f86-96de-4d46-90a7-09e04b982588" providerId="AD" clId="Web-{DA0B8463-2732-4175-94FF-A9119F5D4F5C}" dt="2022-03-12T06:38:48.737" v="62"/>
          <ac:spMkLst>
            <pc:docMk/>
            <pc:sldMk cId="1591433211" sldId="275"/>
            <ac:spMk id="2" creationId="{04891711-6B69-4D26-9922-0FC716092B09}"/>
          </ac:spMkLst>
        </pc:spChg>
        <pc:spChg chg="add mod">
          <ac:chgData name="Shaik, Charishma (Cognizant)" userId="S::2063163@cognizant.com::0b2e6f86-96de-4d46-90a7-09e04b982588" providerId="AD" clId="Web-{DA0B8463-2732-4175-94FF-A9119F5D4F5C}" dt="2022-03-12T07:22:09.503" v="86" actId="14100"/>
          <ac:spMkLst>
            <pc:docMk/>
            <pc:sldMk cId="1591433211" sldId="275"/>
            <ac:spMk id="3" creationId="{B09D6EF8-3C9E-4E07-A0C8-04A97438636F}"/>
          </ac:spMkLst>
        </pc:spChg>
        <pc:picChg chg="mod">
          <ac:chgData name="Shaik, Charishma (Cognizant)" userId="S::2063163@cognizant.com::0b2e6f86-96de-4d46-90a7-09e04b982588" providerId="AD" clId="Web-{DA0B8463-2732-4175-94FF-A9119F5D4F5C}" dt="2022-03-12T06:38:46.768" v="61" actId="1076"/>
          <ac:picMkLst>
            <pc:docMk/>
            <pc:sldMk cId="1591433211" sldId="275"/>
            <ac:picMk id="4" creationId="{0A55A4E0-2663-441B-BA89-A3A3BF2F8BE7}"/>
          </ac:picMkLst>
        </pc:picChg>
      </pc:sldChg>
      <pc:sldChg chg="addSp modSp">
        <pc:chgData name="Shaik, Charishma (Cognizant)" userId="S::2063163@cognizant.com::0b2e6f86-96de-4d46-90a7-09e04b982588" providerId="AD" clId="Web-{DA0B8463-2732-4175-94FF-A9119F5D4F5C}" dt="2022-03-12T07:24:27.458" v="115" actId="14100"/>
        <pc:sldMkLst>
          <pc:docMk/>
          <pc:sldMk cId="4284538428" sldId="276"/>
        </pc:sldMkLst>
        <pc:spChg chg="add mod">
          <ac:chgData name="Shaik, Charishma (Cognizant)" userId="S::2063163@cognizant.com::0b2e6f86-96de-4d46-90a7-09e04b982588" providerId="AD" clId="Web-{DA0B8463-2732-4175-94FF-A9119F5D4F5C}" dt="2022-03-12T07:24:27.458" v="115" actId="14100"/>
          <ac:spMkLst>
            <pc:docMk/>
            <pc:sldMk cId="4284538428" sldId="276"/>
            <ac:spMk id="2" creationId="{0B80B40B-7BFE-4F69-AECC-BCB25A0C5806}"/>
          </ac:spMkLst>
        </pc:spChg>
        <pc:picChg chg="mod">
          <ac:chgData name="Shaik, Charishma (Cognizant)" userId="S::2063163@cognizant.com::0b2e6f86-96de-4d46-90a7-09e04b982588" providerId="AD" clId="Web-{DA0B8463-2732-4175-94FF-A9119F5D4F5C}" dt="2022-03-12T07:24:21.380" v="113" actId="14100"/>
          <ac:picMkLst>
            <pc:docMk/>
            <pc:sldMk cId="4284538428" sldId="276"/>
            <ac:picMk id="4" creationId="{94164615-5D6C-47B0-A07E-7B7AF3E52F9C}"/>
          </ac:picMkLst>
        </pc:picChg>
      </pc:sldChg>
      <pc:sldChg chg="modSp">
        <pc:chgData name="Shaik, Charishma (Cognizant)" userId="S::2063163@cognizant.com::0b2e6f86-96de-4d46-90a7-09e04b982588" providerId="AD" clId="Web-{DA0B8463-2732-4175-94FF-A9119F5D4F5C}" dt="2022-03-12T07:31:05.089" v="272" actId="20577"/>
        <pc:sldMkLst>
          <pc:docMk/>
          <pc:sldMk cId="2150764631" sldId="279"/>
        </pc:sldMkLst>
        <pc:spChg chg="mod">
          <ac:chgData name="Shaik, Charishma (Cognizant)" userId="S::2063163@cognizant.com::0b2e6f86-96de-4d46-90a7-09e04b982588" providerId="AD" clId="Web-{DA0B8463-2732-4175-94FF-A9119F5D4F5C}" dt="2022-03-12T07:31:05.089" v="272" actId="20577"/>
          <ac:spMkLst>
            <pc:docMk/>
            <pc:sldMk cId="2150764631" sldId="279"/>
            <ac:spMk id="2" creationId="{09DE8AB8-E95E-4722-A74B-D654585AB019}"/>
          </ac:spMkLst>
        </pc:spChg>
        <pc:spChg chg="mod">
          <ac:chgData name="Shaik, Charishma (Cognizant)" userId="S::2063163@cognizant.com::0b2e6f86-96de-4d46-90a7-09e04b982588" providerId="AD" clId="Web-{DA0B8463-2732-4175-94FF-A9119F5D4F5C}" dt="2022-03-12T07:30:58.417" v="271" actId="20577"/>
          <ac:spMkLst>
            <pc:docMk/>
            <pc:sldMk cId="2150764631" sldId="279"/>
            <ac:spMk id="3" creationId="{E0B2902B-9D38-48CD-A568-D17AA7EF1126}"/>
          </ac:spMkLst>
        </pc:spChg>
      </pc:sldChg>
      <pc:sldChg chg="new">
        <pc:chgData name="Shaik, Charishma (Cognizant)" userId="S::2063163@cognizant.com::0b2e6f86-96de-4d46-90a7-09e04b982588" providerId="AD" clId="Web-{DA0B8463-2732-4175-94FF-A9119F5D4F5C}" dt="2022-03-12T07:31:24.277" v="273"/>
        <pc:sldMkLst>
          <pc:docMk/>
          <pc:sldMk cId="747143560" sldId="280"/>
        </pc:sldMkLst>
      </pc:sldChg>
      <pc:sldChg chg="new del">
        <pc:chgData name="Shaik, Charishma (Cognizant)" userId="S::2063163@cognizant.com::0b2e6f86-96de-4d46-90a7-09e04b982588" providerId="AD" clId="Web-{DA0B8463-2732-4175-94FF-A9119F5D4F5C}" dt="2022-03-12T07:36:13.796" v="406"/>
        <pc:sldMkLst>
          <pc:docMk/>
          <pc:sldMk cId="1110975351" sldId="281"/>
        </pc:sldMkLst>
      </pc:sldChg>
      <pc:sldChg chg="new">
        <pc:chgData name="Shaik, Charishma (Cognizant)" userId="S::2063163@cognizant.com::0b2e6f86-96de-4d46-90a7-09e04b982588" providerId="AD" clId="Web-{DA0B8463-2732-4175-94FF-A9119F5D4F5C}" dt="2022-03-12T07:31:52.386" v="275"/>
        <pc:sldMkLst>
          <pc:docMk/>
          <pc:sldMk cId="3066434504" sldId="282"/>
        </pc:sldMkLst>
      </pc:sldChg>
      <pc:sldChg chg="delSp modSp new">
        <pc:chgData name="Shaik, Charishma (Cognizant)" userId="S::2063163@cognizant.com::0b2e6f86-96de-4d46-90a7-09e04b982588" providerId="AD" clId="Web-{DA0B8463-2732-4175-94FF-A9119F5D4F5C}" dt="2022-03-12T07:49:07.838" v="453" actId="14100"/>
        <pc:sldMkLst>
          <pc:docMk/>
          <pc:sldMk cId="2974724530" sldId="283"/>
        </pc:sldMkLst>
        <pc:spChg chg="del mod">
          <ac:chgData name="Shaik, Charishma (Cognizant)" userId="S::2063163@cognizant.com::0b2e6f86-96de-4d46-90a7-09e04b982588" providerId="AD" clId="Web-{DA0B8463-2732-4175-94FF-A9119F5D4F5C}" dt="2022-03-12T07:35:50.436" v="403"/>
          <ac:spMkLst>
            <pc:docMk/>
            <pc:sldMk cId="2974724530" sldId="283"/>
            <ac:spMk id="2" creationId="{39F990FE-4FEA-4047-8623-1647EA539B77}"/>
          </ac:spMkLst>
        </pc:spChg>
        <pc:spChg chg="mod">
          <ac:chgData name="Shaik, Charishma (Cognizant)" userId="S::2063163@cognizant.com::0b2e6f86-96de-4d46-90a7-09e04b982588" providerId="AD" clId="Web-{DA0B8463-2732-4175-94FF-A9119F5D4F5C}" dt="2022-03-12T07:49:07.838" v="453" actId="14100"/>
          <ac:spMkLst>
            <pc:docMk/>
            <pc:sldMk cId="2974724530" sldId="283"/>
            <ac:spMk id="3" creationId="{B93315E9-E31A-4615-871D-A551C5AB2DF2}"/>
          </ac:spMkLst>
        </pc:spChg>
      </pc:sldChg>
      <pc:sldChg chg="addSp modSp new">
        <pc:chgData name="Shaik, Charishma (Cognizant)" userId="S::2063163@cognizant.com::0b2e6f86-96de-4d46-90a7-09e04b982588" providerId="AD" clId="Web-{DA0B8463-2732-4175-94FF-A9119F5D4F5C}" dt="2022-03-12T07:37:52.626" v="426" actId="1076"/>
        <pc:sldMkLst>
          <pc:docMk/>
          <pc:sldMk cId="2922233245" sldId="284"/>
        </pc:sldMkLst>
        <pc:spChg chg="add mod">
          <ac:chgData name="Shaik, Charishma (Cognizant)" userId="S::2063163@cognizant.com::0b2e6f86-96de-4d46-90a7-09e04b982588" providerId="AD" clId="Web-{DA0B8463-2732-4175-94FF-A9119F5D4F5C}" dt="2022-03-12T07:37:52.626" v="426" actId="1076"/>
          <ac:spMkLst>
            <pc:docMk/>
            <pc:sldMk cId="2922233245" sldId="284"/>
            <ac:spMk id="2" creationId="{231DAA43-757D-4260-8A27-BB6562AF80B7}"/>
          </ac:spMkLst>
        </pc:spChg>
      </pc:sldChg>
      <pc:sldChg chg="addSp modSp new">
        <pc:chgData name="Shaik, Charishma (Cognizant)" userId="S::2063163@cognizant.com::0b2e6f86-96de-4d46-90a7-09e04b982588" providerId="AD" clId="Web-{DA0B8463-2732-4175-94FF-A9119F5D4F5C}" dt="2022-03-12T07:47:43.884" v="452"/>
        <pc:sldMkLst>
          <pc:docMk/>
          <pc:sldMk cId="1062406216" sldId="285"/>
        </pc:sldMkLst>
        <pc:spChg chg="add mod">
          <ac:chgData name="Shaik, Charishma (Cognizant)" userId="S::2063163@cognizant.com::0b2e6f86-96de-4d46-90a7-09e04b982588" providerId="AD" clId="Web-{DA0B8463-2732-4175-94FF-A9119F5D4F5C}" dt="2022-03-12T07:46:42.320" v="445" actId="1076"/>
          <ac:spMkLst>
            <pc:docMk/>
            <pc:sldMk cId="1062406216" sldId="285"/>
            <ac:spMk id="2" creationId="{F93E8B64-F4F1-4951-8761-58DFDA946BB0}"/>
          </ac:spMkLst>
        </pc:spChg>
        <pc:picChg chg="add mod">
          <ac:chgData name="Shaik, Charishma (Cognizant)" userId="S::2063163@cognizant.com::0b2e6f86-96de-4d46-90a7-09e04b982588" providerId="AD" clId="Web-{DA0B8463-2732-4175-94FF-A9119F5D4F5C}" dt="2022-03-12T07:47:43.884" v="452"/>
          <ac:picMkLst>
            <pc:docMk/>
            <pc:sldMk cId="1062406216" sldId="285"/>
            <ac:picMk id="3" creationId="{1A461D4B-ED4C-4C54-BE32-933601FF03EF}"/>
          </ac:picMkLst>
        </pc:picChg>
      </pc:sldChg>
    </pc:docChg>
  </pc:docChgLst>
  <pc:docChgLst>
    <pc:chgData name="Gajula, Dileep (Cognizant)" userId="S::2062984@cognizant.com::60cb68cc-90ed-4cac-8ed1-2d90a2eaac81" providerId="AD" clId="Web-{F3A8040F-CB09-49F5-92B7-FBF865091963}"/>
    <pc:docChg chg="modSld">
      <pc:chgData name="Gajula, Dileep (Cognizant)" userId="S::2062984@cognizant.com::60cb68cc-90ed-4cac-8ed1-2d90a2eaac81" providerId="AD" clId="Web-{F3A8040F-CB09-49F5-92B7-FBF865091963}" dt="2022-03-16T16:07:52.268" v="2" actId="14100"/>
      <pc:docMkLst>
        <pc:docMk/>
      </pc:docMkLst>
      <pc:sldChg chg="modSp">
        <pc:chgData name="Gajula, Dileep (Cognizant)" userId="S::2062984@cognizant.com::60cb68cc-90ed-4cac-8ed1-2d90a2eaac81" providerId="AD" clId="Web-{F3A8040F-CB09-49F5-92B7-FBF865091963}" dt="2022-03-16T16:07:52.268" v="2" actId="14100"/>
        <pc:sldMkLst>
          <pc:docMk/>
          <pc:sldMk cId="1761919005" sldId="274"/>
        </pc:sldMkLst>
        <pc:picChg chg="mod">
          <ac:chgData name="Gajula, Dileep (Cognizant)" userId="S::2062984@cognizant.com::60cb68cc-90ed-4cac-8ed1-2d90a2eaac81" providerId="AD" clId="Web-{F3A8040F-CB09-49F5-92B7-FBF865091963}" dt="2022-03-16T16:07:52.268" v="2" actId="14100"/>
          <ac:picMkLst>
            <pc:docMk/>
            <pc:sldMk cId="1761919005" sldId="274"/>
            <ac:picMk id="6" creationId="{15B8B382-8343-40A8-AC1E-F16B131EEC2D}"/>
          </ac:picMkLst>
        </pc:picChg>
      </pc:sldChg>
    </pc:docChg>
  </pc:docChgLst>
  <pc:docChgLst>
    <pc:chgData name="Shaik, Charishma (Cognizant)" userId="S::2063163@cognizant.com::0b2e6f86-96de-4d46-90a7-09e04b982588" providerId="AD" clId="Web-{AAAC6AE1-717A-41F6-B2E3-42B839D19C67}"/>
    <pc:docChg chg="modSld addMainMaster delMainMaster">
      <pc:chgData name="Shaik, Charishma (Cognizant)" userId="S::2063163@cognizant.com::0b2e6f86-96de-4d46-90a7-09e04b982588" providerId="AD" clId="Web-{AAAC6AE1-717A-41F6-B2E3-42B839D19C67}" dt="2022-03-17T02:27:28.408" v="0"/>
      <pc:docMkLst>
        <pc:docMk/>
      </pc:docMkLst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339889242" sldId="257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339889242" sldId="257"/>
            <ac:spMk id="2" creationId="{44A412AA-4418-4E31-AC5D-E84099CAFB9B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490453827" sldId="259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490453827" sldId="259"/>
            <ac:spMk id="2" creationId="{78E18693-C05E-4407-95DD-A2712F3A1385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454987797" sldId="260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2454987797" sldId="260"/>
            <ac:spMk id="2" creationId="{1D9A76DD-B7FC-44EA-BABE-2EE6FC91248C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212096325" sldId="261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212096325" sldId="261"/>
            <ac:spMk id="2" creationId="{96E985E3-6E27-4535-9D0E-26967D96DA7F}"/>
          </ac:spMkLst>
        </pc:spChg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212096325" sldId="261"/>
            <ac:spMk id="3" creationId="{C09DE841-1A78-433E-BC46-C55BA67F38E1}"/>
          </ac:spMkLst>
        </pc:spChg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710084481" sldId="262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710084481" sldId="262"/>
            <ac:spMk id="2" creationId="{512F79E2-8EA2-4450-8407-8AA8CFCE2F94}"/>
          </ac:spMkLst>
        </pc:spChg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710084481" sldId="262"/>
            <ac:spMk id="3" creationId="{1A4B1223-DD07-486E-872F-8A90E3D238EA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09065250" sldId="263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143998465" sldId="264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143998465" sldId="264"/>
            <ac:spMk id="2" creationId="{46083C8E-8325-4555-BB6F-B245086B6585}"/>
          </ac:spMkLst>
        </pc:spChg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143998465" sldId="264"/>
            <ac:spMk id="3" creationId="{35273F30-974A-4BB7-B33F-9B7F33CDB8E5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713535670" sldId="265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149778286" sldId="266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1149778286" sldId="266"/>
            <ac:spMk id="2" creationId="{DD421C65-C27C-45FF-B198-52091F1C875E}"/>
          </ac:spMkLst>
        </pc:spChg>
        <pc:picChg chg="mod ord">
          <ac:chgData name="Shaik, Charishma (Cognizant)" userId="S::2063163@cognizant.com::0b2e6f86-96de-4d46-90a7-09e04b982588" providerId="AD" clId="Web-{AAAC6AE1-717A-41F6-B2E3-42B839D19C67}" dt="2022-03-17T02:27:28.408" v="0"/>
          <ac:picMkLst>
            <pc:docMk/>
            <pc:sldMk cId="1149778286" sldId="266"/>
            <ac:picMk id="6" creationId="{3D13ADDC-14BF-4E30-9062-F375D120A99D}"/>
          </ac:picMkLst>
        </pc:pic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671661967" sldId="267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133187573" sldId="268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133187573" sldId="268"/>
            <ac:spMk id="2" creationId="{E0AE0793-0D1C-49D2-894C-61CFF1CBB171}"/>
          </ac:spMkLst>
        </pc:spChg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3133187573" sldId="268"/>
            <ac:spMk id="3" creationId="{5847E202-C4EC-491C-A162-24A7317BE48E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4193386006" sldId="270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691886683" sldId="271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2691886683" sldId="271"/>
            <ac:spMk id="2" creationId="{8595409B-6C5C-47F5-8363-9E83B9EF2B14}"/>
          </ac:spMkLst>
        </pc:spChg>
        <pc:picChg chg="mod ord">
          <ac:chgData name="Shaik, Charishma (Cognizant)" userId="S::2063163@cognizant.com::0b2e6f86-96de-4d46-90a7-09e04b982588" providerId="AD" clId="Web-{AAAC6AE1-717A-41F6-B2E3-42B839D19C67}" dt="2022-03-17T02:27:28.408" v="0"/>
          <ac:picMkLst>
            <pc:docMk/>
            <pc:sldMk cId="2691886683" sldId="271"/>
            <ac:picMk id="4" creationId="{FAE68B02-8993-45F7-9417-29A9F0C27C50}"/>
          </ac:picMkLst>
        </pc:picChg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607642500" sldId="272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607642500" sldId="272"/>
            <ac:spMk id="2" creationId="{C901F5AA-DC81-4A5D-A484-19AF84E33028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959468756" sldId="273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761919005" sldId="274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591433211" sldId="275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4284538428" sldId="276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141320668" sldId="277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034008191" sldId="278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150764631" sldId="279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2150764631" sldId="279"/>
            <ac:spMk id="2" creationId="{09DE8AB8-E95E-4722-A74B-D654585AB019}"/>
          </ac:spMkLst>
        </pc:spChg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2150764631" sldId="279"/>
            <ac:spMk id="3" creationId="{E0B2902B-9D38-48CD-A568-D17AA7EF1126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747143560" sldId="280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066434504" sldId="282"/>
        </pc:sldMkLst>
      </pc:sldChg>
      <pc:sldChg chg="modSp 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974724530" sldId="283"/>
        </pc:sldMkLst>
        <pc:spChg chg="mod ord">
          <ac:chgData name="Shaik, Charishma (Cognizant)" userId="S::2063163@cognizant.com::0b2e6f86-96de-4d46-90a7-09e04b982588" providerId="AD" clId="Web-{AAAC6AE1-717A-41F6-B2E3-42B839D19C67}" dt="2022-03-17T02:27:28.408" v="0"/>
          <ac:spMkLst>
            <pc:docMk/>
            <pc:sldMk cId="2974724530" sldId="283"/>
            <ac:spMk id="3" creationId="{B93315E9-E31A-4615-871D-A551C5AB2DF2}"/>
          </ac:spMkLst>
        </pc:spChg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922233245" sldId="284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062406216" sldId="285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618079365" sldId="286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4202941004" sldId="287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491990237" sldId="288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007737003" sldId="289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3020092788" sldId="290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1765614241" sldId="291"/>
        </pc:sldMkLst>
      </pc:sldChg>
      <pc:sldChg chg="mod modClrScheme chgLayout">
        <pc:chgData name="Shaik, Charishma (Cognizant)" userId="S::2063163@cognizant.com::0b2e6f86-96de-4d46-90a7-09e04b982588" providerId="AD" clId="Web-{AAAC6AE1-717A-41F6-B2E3-42B839D19C67}" dt="2022-03-17T02:27:28.408" v="0"/>
        <pc:sldMkLst>
          <pc:docMk/>
          <pc:sldMk cId="2343078067" sldId="292"/>
        </pc:sldMkLst>
      </pc:sldChg>
      <pc:sldMasterChg chg="del delSldLayout">
        <pc:chgData name="Shaik, Charishma (Cognizant)" userId="S::2063163@cognizant.com::0b2e6f86-96de-4d46-90a7-09e04b982588" providerId="AD" clId="Web-{AAAC6AE1-717A-41F6-B2E3-42B839D19C67}" dt="2022-03-17T02:27:28.408" v="0"/>
        <pc:sldMasterMkLst>
          <pc:docMk/>
          <pc:sldMasterMk cId="2824474187" sldId="2147483677"/>
        </pc:sldMasterMkLst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604465794" sldId="2147483678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463330978" sldId="2147483679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2879624037" sldId="2147483680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1141416497" sldId="2147483681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874917110" sldId="2147483682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1435726796" sldId="2147483683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2207047991" sldId="2147483684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411307888" sldId="2147483685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1936906775" sldId="2147483686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2423493131" sldId="2147483687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2151066963" sldId="2147483688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807376083" sldId="2147483689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590849356" sldId="2147483690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1492247791" sldId="2147483691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2231353599" sldId="2147483692"/>
          </pc:sldLayoutMkLst>
        </pc:sldLayoutChg>
        <pc:sldLayoutChg chg="del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2824474187" sldId="2147483677"/>
            <pc:sldLayoutMk cId="3841824625" sldId="2147483693"/>
          </pc:sldLayoutMkLst>
        </pc:sldLayoutChg>
      </pc:sldMasterChg>
      <pc:sldMasterChg chg="add addSldLayout modSldLayout">
        <pc:chgData name="Shaik, Charishma (Cognizant)" userId="S::2063163@cognizant.com::0b2e6f86-96de-4d46-90a7-09e04b982588" providerId="AD" clId="Web-{AAAC6AE1-717A-41F6-B2E3-42B839D19C67}" dt="2022-03-17T02:27:28.408" v="0"/>
        <pc:sldMasterMkLst>
          <pc:docMk/>
          <pc:sldMasterMk cId="4084632983" sldId="2147483694"/>
        </pc:sldMasterMkLst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3623873512" sldId="2147483695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2532164080" sldId="2147483696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2306140714" sldId="2147483697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1379419601" sldId="2147483698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3619618378" sldId="2147483699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3252418925" sldId="2147483700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1399455446" sldId="2147483701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248322399" sldId="2147483702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1659925743" sldId="2147483703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3727150804" sldId="2147483704"/>
          </pc:sldLayoutMkLst>
        </pc:sldLayoutChg>
        <pc:sldLayoutChg chg="add mod replId">
          <pc:chgData name="Shaik, Charishma (Cognizant)" userId="S::2063163@cognizant.com::0b2e6f86-96de-4d46-90a7-09e04b982588" providerId="AD" clId="Web-{AAAC6AE1-717A-41F6-B2E3-42B839D19C67}" dt="2022-03-17T02:27:28.408" v="0"/>
          <pc:sldLayoutMkLst>
            <pc:docMk/>
            <pc:sldMasterMk cId="4084632983" sldId="2147483694"/>
            <pc:sldLayoutMk cId="3835257251" sldId="2147483705"/>
          </pc:sldLayoutMkLst>
        </pc:sldLayoutChg>
      </pc:sldMasterChg>
    </pc:docChg>
  </pc:docChgLst>
  <pc:docChgLst>
    <pc:chgData name="Gajula, Dileep (Cognizant)" userId="S::2062984@cognizant.com::60cb68cc-90ed-4cac-8ed1-2d90a2eaac81" providerId="AD" clId="Web-{99AE833F-E396-41D5-9657-F982D628C00C}"/>
    <pc:docChg chg="addSld modSld">
      <pc:chgData name="Gajula, Dileep (Cognizant)" userId="S::2062984@cognizant.com::60cb68cc-90ed-4cac-8ed1-2d90a2eaac81" providerId="AD" clId="Web-{99AE833F-E396-41D5-9657-F982D628C00C}" dt="2022-03-17T03:22:19.629" v="9" actId="1076"/>
      <pc:docMkLst>
        <pc:docMk/>
      </pc:docMkLst>
      <pc:sldChg chg="addSp modSp new">
        <pc:chgData name="Gajula, Dileep (Cognizant)" userId="S::2062984@cognizant.com::60cb68cc-90ed-4cac-8ed1-2d90a2eaac81" providerId="AD" clId="Web-{99AE833F-E396-41D5-9657-F982D628C00C}" dt="2022-03-17T03:22:19.629" v="9" actId="1076"/>
        <pc:sldMkLst>
          <pc:docMk/>
          <pc:sldMk cId="2401040554" sldId="293"/>
        </pc:sldMkLst>
        <pc:picChg chg="add mod">
          <ac:chgData name="Gajula, Dileep (Cognizant)" userId="S::2062984@cognizant.com::60cb68cc-90ed-4cac-8ed1-2d90a2eaac81" providerId="AD" clId="Web-{99AE833F-E396-41D5-9657-F982D628C00C}" dt="2022-03-17T03:22:19.629" v="9" actId="1076"/>
          <ac:picMkLst>
            <pc:docMk/>
            <pc:sldMk cId="2401040554" sldId="293"/>
            <ac:picMk id="2" creationId="{5265027E-59E9-4CF0-BA06-CD660D6D0247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74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02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3850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77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949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9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03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44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89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8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9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5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65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9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28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7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18693-C05E-4407-95DD-A2712F3A1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1281335"/>
            <a:ext cx="6711412" cy="1728565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Amasis MT Pro Black"/>
              </a:rPr>
              <a:t>CLAIMS MANAGEMENT SYSTEM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1920D88-E91D-4481-BA03-EA7B63215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676" y="2975194"/>
            <a:ext cx="4090269" cy="348758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44AE4B-F076-4ADA-8F12-8F438F7F4024}"/>
              </a:ext>
            </a:extLst>
          </p:cNvPr>
          <p:cNvSpPr txBox="1"/>
          <p:nvPr/>
        </p:nvSpPr>
        <p:spPr>
          <a:xfrm>
            <a:off x="1117600" y="4072467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>
                <a:solidFill>
                  <a:srgbClr val="404040"/>
                </a:solidFill>
                <a:latin typeface="Aharoni"/>
                <a:cs typeface="Arial"/>
              </a:rPr>
              <a:t>DHILEEP CHINNI</a:t>
            </a:r>
            <a:r>
              <a:rPr lang="en-US">
                <a:latin typeface="Aharoni"/>
                <a:cs typeface="Arial"/>
              </a:rPr>
              <a:t>​</a:t>
            </a:r>
          </a:p>
          <a:p>
            <a:pPr>
              <a:buChar char="•"/>
            </a:pPr>
            <a:r>
              <a:rPr lang="en-US">
                <a:solidFill>
                  <a:srgbClr val="404040"/>
                </a:solidFill>
                <a:latin typeface="Aharoni"/>
                <a:cs typeface="Arial"/>
              </a:rPr>
              <a:t>DIPASHRI DESHMUKH</a:t>
            </a:r>
            <a:r>
              <a:rPr lang="en-US">
                <a:latin typeface="Aharoni"/>
                <a:cs typeface="Arial"/>
              </a:rPr>
              <a:t>​</a:t>
            </a:r>
          </a:p>
          <a:p>
            <a:pPr>
              <a:buChar char="•"/>
            </a:pPr>
            <a:r>
              <a:rPr lang="en-US">
                <a:solidFill>
                  <a:srgbClr val="404040"/>
                </a:solidFill>
                <a:latin typeface="Aharoni"/>
                <a:cs typeface="Arial"/>
              </a:rPr>
              <a:t>CHARISHMA SHAIK</a:t>
            </a:r>
            <a:r>
              <a:rPr lang="en-US">
                <a:latin typeface="Aharoni"/>
                <a:cs typeface="Arial"/>
              </a:rPr>
              <a:t>​</a:t>
            </a:r>
          </a:p>
          <a:p>
            <a:pPr>
              <a:buChar char="•"/>
            </a:pPr>
            <a:r>
              <a:rPr lang="en-US">
                <a:solidFill>
                  <a:srgbClr val="404040"/>
                </a:solidFill>
                <a:latin typeface="Aharoni"/>
                <a:cs typeface="Arial"/>
              </a:rPr>
              <a:t>DILEEP GAJULA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CD4762-F61E-4E27-A57E-29C157B1E309}"/>
              </a:ext>
            </a:extLst>
          </p:cNvPr>
          <p:cNvSpPr txBox="1"/>
          <p:nvPr/>
        </p:nvSpPr>
        <p:spPr>
          <a:xfrm>
            <a:off x="931333" y="357293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OUR TEAM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9045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C65-C27C-45FF-B198-52091F1C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17219"/>
          </a:xfrm>
        </p:spPr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ARCHITECTURE/FLOW DIAGRAM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3D13ADDC-14BF-4E30-9062-F375D120A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473" y="1471857"/>
            <a:ext cx="9452937" cy="50719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977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5409B-6C5C-47F5-8363-9E83B9EF2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310960"/>
            <a:ext cx="8911687" cy="706780"/>
          </a:xfrm>
        </p:spPr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DATABASE SCHEMA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AE68B02-8993-45F7-9417-29A9F0C27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574" y="1077749"/>
            <a:ext cx="9191222" cy="57400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1886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F5AA-DC81-4A5D-A484-19AF84E33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880" y="433610"/>
            <a:ext cx="9258820" cy="561224"/>
          </a:xfrm>
        </p:spPr>
        <p:txBody>
          <a:bodyPr>
            <a:normAutofit fontScale="90000"/>
          </a:bodyPr>
          <a:lstStyle/>
          <a:p>
            <a:r>
              <a:rPr lang="en-US" sz="3200">
                <a:latin typeface="Amasis MT Pro Medium"/>
              </a:rPr>
              <a:t>MEMBER PORTAL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FB7E5AF-BDF9-4801-A987-A9E2CCC7A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32" y="1181812"/>
            <a:ext cx="9392771" cy="54386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76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Diagram&#10;&#10;Description automatically generated">
            <a:extLst>
              <a:ext uri="{FF2B5EF4-FFF2-40B4-BE49-F238E27FC236}">
                <a16:creationId xmlns:a16="http://schemas.microsoft.com/office/drawing/2014/main" id="{648983BB-82CE-41F0-882F-64898F8A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16" r="129" b="3868"/>
          <a:stretch/>
        </p:blipFill>
        <p:spPr>
          <a:xfrm>
            <a:off x="97838" y="716074"/>
            <a:ext cx="9522769" cy="59120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B5D09C-5DA4-4CE0-89DF-693BF580F449}"/>
              </a:ext>
            </a:extLst>
          </p:cNvPr>
          <p:cNvSpPr txBox="1"/>
          <p:nvPr/>
        </p:nvSpPr>
        <p:spPr>
          <a:xfrm>
            <a:off x="1930400" y="118533"/>
            <a:ext cx="569667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Amasis MT Pro Medium"/>
              </a:rPr>
              <a:t>AUTHORIZATION MODULE</a:t>
            </a:r>
          </a:p>
        </p:txBody>
      </p:sp>
    </p:spTree>
    <p:extLst>
      <p:ext uri="{BB962C8B-B14F-4D97-AF65-F5344CB8AC3E}">
        <p14:creationId xmlns:p14="http://schemas.microsoft.com/office/powerpoint/2010/main" val="1959468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15B8B382-8343-40A8-AC1E-F16B131EE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71" r="122" b="8348"/>
          <a:stretch/>
        </p:blipFill>
        <p:spPr>
          <a:xfrm>
            <a:off x="357560" y="1066187"/>
            <a:ext cx="9197796" cy="57044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D722A8-7598-4633-B6F6-3DF24EDFE502}"/>
              </a:ext>
            </a:extLst>
          </p:cNvPr>
          <p:cNvSpPr txBox="1"/>
          <p:nvPr/>
        </p:nvSpPr>
        <p:spPr>
          <a:xfrm>
            <a:off x="1836687" y="313266"/>
            <a:ext cx="529120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Amasis MT Pro Medium"/>
              </a:rPr>
              <a:t>MEMBER MODULE</a:t>
            </a:r>
          </a:p>
        </p:txBody>
      </p:sp>
    </p:spTree>
    <p:extLst>
      <p:ext uri="{BB962C8B-B14F-4D97-AF65-F5344CB8AC3E}">
        <p14:creationId xmlns:p14="http://schemas.microsoft.com/office/powerpoint/2010/main" val="1761919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A55A4E0-2663-441B-BA89-A3A3BF2F8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40" r="147" b="7889"/>
          <a:stretch/>
        </p:blipFill>
        <p:spPr>
          <a:xfrm>
            <a:off x="243658" y="971768"/>
            <a:ext cx="8973680" cy="58252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9D6EF8-3C9E-4E07-A0C8-04A97438636F}"/>
              </a:ext>
            </a:extLst>
          </p:cNvPr>
          <p:cNvSpPr txBox="1"/>
          <p:nvPr/>
        </p:nvSpPr>
        <p:spPr>
          <a:xfrm>
            <a:off x="2066780" y="243083"/>
            <a:ext cx="42841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Amasis MT Pro Medium"/>
              </a:rPr>
              <a:t>CLAIMS MODULE</a:t>
            </a:r>
          </a:p>
        </p:txBody>
      </p:sp>
    </p:spTree>
    <p:extLst>
      <p:ext uri="{BB962C8B-B14F-4D97-AF65-F5344CB8AC3E}">
        <p14:creationId xmlns:p14="http://schemas.microsoft.com/office/powerpoint/2010/main" val="1591433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4164615-5D6C-47B0-A07E-7B7AF3E52F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r="1341" b="7184"/>
          <a:stretch/>
        </p:blipFill>
        <p:spPr>
          <a:xfrm>
            <a:off x="236575" y="806210"/>
            <a:ext cx="9220235" cy="5832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80B40B-7BFE-4F69-AECC-BCB25A0C5806}"/>
              </a:ext>
            </a:extLst>
          </p:cNvPr>
          <p:cNvSpPr txBox="1"/>
          <p:nvPr/>
        </p:nvSpPr>
        <p:spPr>
          <a:xfrm>
            <a:off x="2404533" y="110067"/>
            <a:ext cx="399626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Amasis MT Pro Medium"/>
              </a:rPr>
              <a:t>POLICY MODULE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38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946BD03-1CF3-4704-9DDC-CC86B38BCA50}"/>
              </a:ext>
            </a:extLst>
          </p:cNvPr>
          <p:cNvSpPr/>
          <p:nvPr/>
        </p:nvSpPr>
        <p:spPr>
          <a:xfrm>
            <a:off x="4344444" y="2335060"/>
            <a:ext cx="4300600" cy="17536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Amasis MT Pro Medium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141320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8AB8-E95E-4722-A74B-D654585AB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TECHNOLOGY/FRAMEWORKS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2902B-9D38-48CD-A568-D17AA7EF1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7745" y="2294467"/>
            <a:ext cx="8915400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</a:rPr>
              <a:t>FRONTEND</a:t>
            </a:r>
            <a:r>
              <a:rPr lang="en-US"/>
              <a:t> – </a:t>
            </a:r>
            <a:r>
              <a:rPr lang="en-US">
                <a:solidFill>
                  <a:srgbClr val="C00000"/>
                </a:solidFill>
              </a:rPr>
              <a:t>Angular,Bootstrap5</a:t>
            </a:r>
          </a:p>
          <a:p>
            <a:endParaRPr lang="en-US">
              <a:solidFill>
                <a:srgbClr val="C00000"/>
              </a:solidFill>
            </a:endParaRPr>
          </a:p>
          <a:p>
            <a:r>
              <a:rPr lang="en-US"/>
              <a:t>BACKEND  – </a:t>
            </a:r>
            <a:r>
              <a:rPr lang="en-US">
                <a:solidFill>
                  <a:srgbClr val="C00000"/>
                </a:solidFill>
              </a:rPr>
              <a:t>Spring MVC with Spring Boo</a:t>
            </a:r>
            <a:r>
              <a:rPr lang="en-US"/>
              <a:t>t</a:t>
            </a:r>
          </a:p>
          <a:p>
            <a:pPr marL="0" indent="0">
              <a:buNone/>
            </a:pPr>
            <a:r>
              <a:rPr lang="en-US"/>
              <a:t>                     </a:t>
            </a:r>
            <a:r>
              <a:rPr lang="en-US">
                <a:solidFill>
                  <a:srgbClr val="404040"/>
                </a:solidFill>
              </a:rPr>
              <a:t>      </a:t>
            </a:r>
            <a:r>
              <a:rPr lang="en-US">
                <a:solidFill>
                  <a:srgbClr val="C00000"/>
                </a:solidFill>
              </a:rPr>
              <a:t>Spring Data JPA, H2 in Memory DB</a:t>
            </a:r>
          </a:p>
          <a:p>
            <a:pPr marL="0" indent="0">
              <a:buNone/>
            </a:pPr>
            <a:endParaRPr lang="en-US">
              <a:solidFill>
                <a:srgbClr val="C00000"/>
              </a:solidFill>
            </a:endParaRPr>
          </a:p>
          <a:p>
            <a:r>
              <a:rPr lang="en-US"/>
              <a:t>TESTING – </a:t>
            </a:r>
            <a:r>
              <a:rPr lang="en-US">
                <a:solidFill>
                  <a:srgbClr val="C00000"/>
                </a:solidFill>
              </a:rPr>
              <a:t>jUnit-4/jUnit-5</a:t>
            </a: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Mockito</a:t>
            </a:r>
          </a:p>
          <a:p>
            <a:pPr marL="0" indent="0">
              <a:buNone/>
            </a:pPr>
            <a:endParaRPr lang="en-US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764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15E9-E31A-4615-871D-A551C5AB2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545" y="1473200"/>
            <a:ext cx="8619067" cy="44380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DEVOPS &amp; CLOUD –   </a:t>
            </a:r>
            <a:r>
              <a:rPr lang="en-US">
                <a:solidFill>
                  <a:srgbClr val="C00000"/>
                </a:solidFill>
              </a:rPr>
              <a:t> AWS </a:t>
            </a:r>
            <a:r>
              <a:rPr lang="en-US" err="1">
                <a:solidFill>
                  <a:srgbClr val="C00000"/>
                </a:solidFill>
              </a:rPr>
              <a:t>CodeCommit</a:t>
            </a:r>
            <a:endParaRPr lang="en-US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               AWS EC2</a:t>
            </a: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               AWS S3       </a:t>
            </a: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         </a:t>
            </a:r>
          </a:p>
          <a:p>
            <a:r>
              <a:rPr lang="en-US"/>
              <a:t>ANCILLARY – </a:t>
            </a:r>
            <a:r>
              <a:rPr lang="en-US">
                <a:solidFill>
                  <a:srgbClr val="C00000"/>
                </a:solidFill>
              </a:rPr>
              <a:t>Maven</a:t>
            </a: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  Lombok</a:t>
            </a:r>
          </a:p>
          <a:p>
            <a:r>
              <a:rPr lang="en-US"/>
              <a:t>CODE QUALITY – </a:t>
            </a:r>
            <a:r>
              <a:rPr lang="en-US">
                <a:solidFill>
                  <a:srgbClr val="C00000"/>
                </a:solidFill>
              </a:rPr>
              <a:t>SonarLint</a:t>
            </a: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                        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974724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412AA-4418-4E31-AC5D-E84099CAF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769262"/>
          </a:xfrm>
        </p:spPr>
        <p:txBody>
          <a:bodyPr>
            <a:normAutofit/>
          </a:bodyPr>
          <a:lstStyle/>
          <a:p>
            <a:r>
              <a:rPr lang="en-US" sz="3200">
                <a:latin typeface="Amasis MT Pro Medium"/>
                <a:cs typeface="Aldhabi"/>
              </a:rPr>
              <a:t>TABLE OF CONTENTS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96AA08-B54A-4CB9-BF3A-15B5119D37CD}"/>
              </a:ext>
            </a:extLst>
          </p:cNvPr>
          <p:cNvSpPr/>
          <p:nvPr/>
        </p:nvSpPr>
        <p:spPr>
          <a:xfrm>
            <a:off x="3907096" y="1837915"/>
            <a:ext cx="3442122" cy="6209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PROBLEM  STATEMENT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7010D1A-9E7D-4B78-9745-A972D40DFB11}"/>
              </a:ext>
            </a:extLst>
          </p:cNvPr>
          <p:cNvSpPr/>
          <p:nvPr/>
        </p:nvSpPr>
        <p:spPr>
          <a:xfrm>
            <a:off x="3901387" y="2558840"/>
            <a:ext cx="3440332" cy="6073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OVERVIEW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91A520-E425-405D-BE05-1B24146C1003}"/>
              </a:ext>
            </a:extLst>
          </p:cNvPr>
          <p:cNvSpPr/>
          <p:nvPr/>
        </p:nvSpPr>
        <p:spPr>
          <a:xfrm>
            <a:off x="3901169" y="3249814"/>
            <a:ext cx="3450770" cy="6069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FEATURES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DB5F322-7099-4E95-8B0E-8212CBAA6DC0}"/>
              </a:ext>
            </a:extLst>
          </p:cNvPr>
          <p:cNvSpPr/>
          <p:nvPr/>
        </p:nvSpPr>
        <p:spPr>
          <a:xfrm>
            <a:off x="3895595" y="3953005"/>
            <a:ext cx="3444654" cy="542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ARCHITECTURE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3B9894E-4A76-46F7-87ED-5C031E39B8B5}"/>
              </a:ext>
            </a:extLst>
          </p:cNvPr>
          <p:cNvSpPr/>
          <p:nvPr/>
        </p:nvSpPr>
        <p:spPr>
          <a:xfrm>
            <a:off x="3913210" y="4596921"/>
            <a:ext cx="3444655" cy="542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TECHNOLOGY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F60B773-4F2D-4E96-87C1-AD36CFEC66B2}"/>
              </a:ext>
            </a:extLst>
          </p:cNvPr>
          <p:cNvSpPr/>
          <p:nvPr/>
        </p:nvSpPr>
        <p:spPr>
          <a:xfrm>
            <a:off x="3909947" y="5230398"/>
            <a:ext cx="3444656" cy="584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 CLOSER LOOK</a:t>
            </a:r>
          </a:p>
        </p:txBody>
      </p:sp>
    </p:spTree>
    <p:extLst>
      <p:ext uri="{BB962C8B-B14F-4D97-AF65-F5344CB8AC3E}">
        <p14:creationId xmlns:p14="http://schemas.microsoft.com/office/powerpoint/2010/main" val="3339889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31DAA43-757D-4260-8A27-BB6562AF80B7}"/>
              </a:ext>
            </a:extLst>
          </p:cNvPr>
          <p:cNvSpPr/>
          <p:nvPr/>
        </p:nvSpPr>
        <p:spPr>
          <a:xfrm>
            <a:off x="3657601" y="2201334"/>
            <a:ext cx="4411131" cy="20065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Amasis MT Pro Medium"/>
              </a:rPr>
              <a:t>A CLOSER LOOK</a:t>
            </a:r>
          </a:p>
        </p:txBody>
      </p:sp>
    </p:spTree>
    <p:extLst>
      <p:ext uri="{BB962C8B-B14F-4D97-AF65-F5344CB8AC3E}">
        <p14:creationId xmlns:p14="http://schemas.microsoft.com/office/powerpoint/2010/main" val="2922233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4865F8A-A546-43D8-A286-30128FB23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93" y="730978"/>
            <a:ext cx="10225593" cy="5452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6434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4C7AA78-A65D-4BF9-85E0-7676931C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48" y="1148834"/>
            <a:ext cx="9135532" cy="4980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7143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9A5F8F-1CC2-4208-8547-9D89CFCD6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44" y="899257"/>
            <a:ext cx="9728200" cy="54715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4008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54D62C13-26F4-41F4-8CC4-D3DF09CA2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5" y="1124534"/>
            <a:ext cx="9508065" cy="52006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8079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4F6627A-C81D-4389-BCFF-279F744BD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49" y="598107"/>
            <a:ext cx="9575800" cy="5480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941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6750542F-1618-4F50-B08C-B646802BA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512" y="961779"/>
            <a:ext cx="9372600" cy="52853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35356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26579C3-76C1-4DBB-8BF3-708B8B958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16" y="379154"/>
            <a:ext cx="10337800" cy="58102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19902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1A8FAB6-D583-4D35-996A-B3E5983E9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24" y="889881"/>
            <a:ext cx="9679391" cy="54641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0092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7F0D4E9-B0D9-47F6-A093-F86243AF8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1" y="824737"/>
            <a:ext cx="10033000" cy="5640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7737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A76DD-B7FC-44EA-BABE-2EE6FC912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828" y="1834959"/>
            <a:ext cx="10279111" cy="2836205"/>
          </a:xfrm>
        </p:spPr>
        <p:txBody>
          <a:bodyPr/>
          <a:lstStyle/>
          <a:p>
            <a:r>
              <a:rPr lang="en-US"/>
              <a:t>       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2BA727E-D59F-45AE-9CBB-4EDFA4ADCE64}"/>
              </a:ext>
            </a:extLst>
          </p:cNvPr>
          <p:cNvSpPr/>
          <p:nvPr/>
        </p:nvSpPr>
        <p:spPr>
          <a:xfrm>
            <a:off x="2312727" y="1831834"/>
            <a:ext cx="5803724" cy="24947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>
                <a:latin typeface="Amasis MT Pro Medium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4549877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13C55A2-CF24-4996-85D1-CFE3A282B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6" y="795400"/>
            <a:ext cx="9711266" cy="54546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56142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6829A73-5765-452E-A6DD-6F28FE597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06" y="967293"/>
            <a:ext cx="9508066" cy="5353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30780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65027E-59E9-4CF0-BA06-CD660D6D0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79" y="479449"/>
            <a:ext cx="9796129" cy="5503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10405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3E8B64-F4F1-4951-8761-58DFDA946BB0}"/>
              </a:ext>
            </a:extLst>
          </p:cNvPr>
          <p:cNvSpPr txBox="1"/>
          <p:nvPr/>
        </p:nvSpPr>
        <p:spPr>
          <a:xfrm>
            <a:off x="2718032" y="2031768"/>
            <a:ext cx="44958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>
                <a:solidFill>
                  <a:schemeClr val="accent3">
                    <a:lumMod val="75000"/>
                  </a:schemeClr>
                </a:solidFill>
                <a:latin typeface="Amasis MT Pro Black"/>
              </a:rPr>
              <a:t>THANK YOU</a:t>
            </a:r>
          </a:p>
        </p:txBody>
      </p:sp>
      <p:pic>
        <p:nvPicPr>
          <p:cNvPr id="3" name="Picture 3" descr="Logo&#10;&#10;Description automatically generated">
            <a:extLst>
              <a:ext uri="{FF2B5EF4-FFF2-40B4-BE49-F238E27FC236}">
                <a16:creationId xmlns:a16="http://schemas.microsoft.com/office/drawing/2014/main" id="{1A461D4B-ED4C-4C54-BE32-933601FF0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40000">
            <a:off x="4535712" y="2697896"/>
            <a:ext cx="5350354" cy="351177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62406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F79E2-8EA2-4450-8407-8AA8CFCE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B1223-DD07-486E-872F-8A90E3D23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0749" y="2133600"/>
            <a:ext cx="4902771" cy="377762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>
                <a:solidFill>
                  <a:srgbClr val="000000"/>
                </a:solidFill>
                <a:latin typeface="Amasis MT Pro Medium"/>
              </a:rPr>
              <a:t>A Leading HealthCare Management Organization wants to strengthen its middleware by exposing the core related logic related to Claims.</a:t>
            </a:r>
          </a:p>
          <a:p>
            <a:pPr marL="0" indent="0">
              <a:buNone/>
            </a:pPr>
            <a:r>
              <a:rPr lang="en-US">
                <a:solidFill>
                  <a:srgbClr val="000000"/>
                </a:solidFill>
                <a:latin typeface="Amasis MT Pro Medium"/>
              </a:rPr>
              <a:t>The middleware Microservices are to be hosted on Cloud.</a:t>
            </a:r>
          </a:p>
          <a:p>
            <a:pPr marL="0" indent="0">
              <a:buNone/>
            </a:pPr>
            <a:r>
              <a:rPr lang="en-US">
                <a:solidFill>
                  <a:srgbClr val="000000"/>
                </a:solidFill>
                <a:latin typeface="Amasis MT Pro Medium"/>
              </a:rPr>
              <a:t>Member Portal to be developed that consumes these Microservices and responds back to members who are in the need of Claim related information.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AFDCCF2-4EA2-4EEB-B9F3-A7FEA26F2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1183732"/>
            <a:ext cx="5451627" cy="41704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0084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248934A-DA96-425A-8771-387404484FA6}"/>
              </a:ext>
            </a:extLst>
          </p:cNvPr>
          <p:cNvSpPr/>
          <p:nvPr/>
        </p:nvSpPr>
        <p:spPr>
          <a:xfrm>
            <a:off x="3117572" y="2040237"/>
            <a:ext cx="4895587" cy="23799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Amasis MT Pro Medium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09065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3C8E-8325-4555-BB6F-B245086B6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73F30-974A-4BB7-B33F-9B7F33CDB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888" y="1590806"/>
            <a:ext cx="4203402" cy="432041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Amasis MT Pro Medium"/>
              </a:rPr>
              <a:t>The list of Microservices are: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Amasis MT Pro Medium"/>
              </a:rPr>
              <a:t>1) AUTHORIZATION MICROSERVICE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Amasis MT Pro Medium"/>
              </a:rPr>
              <a:t>2) MEMBER MICROSERVICE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Amasis MT Pro Medium"/>
              </a:rPr>
              <a:t>3) CLAIMS MICROSERVICE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Amasis MT Pro Medium"/>
              </a:rPr>
              <a:t>4) POLICY MICROSERVICE</a:t>
            </a:r>
          </a:p>
          <a:p>
            <a:pPr>
              <a:buNone/>
            </a:pPr>
            <a:endParaRPr lang="en-US" dirty="0">
              <a:solidFill>
                <a:srgbClr val="000000"/>
              </a:solidFill>
              <a:latin typeface="Amasis MT Pro Medium"/>
            </a:endParaRPr>
          </a:p>
          <a:p>
            <a:pPr>
              <a:buNone/>
            </a:pPr>
            <a:endParaRPr lang="en-US">
              <a:solidFill>
                <a:srgbClr val="000000"/>
              </a:solidFill>
            </a:endParaRPr>
          </a:p>
          <a:p>
            <a:pPr>
              <a:buAutoNum type="arabicPeriod"/>
            </a:pPr>
            <a:endParaRPr lang="en-US">
              <a:solidFill>
                <a:srgbClr val="000000"/>
              </a:solidFill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18FB054-387B-44C2-8F39-372D36C12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1960589"/>
            <a:ext cx="5451627" cy="309694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43998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20B24A5-7F17-4E08-9A8E-6EBCEFFCAE4E}"/>
              </a:ext>
            </a:extLst>
          </p:cNvPr>
          <p:cNvSpPr/>
          <p:nvPr/>
        </p:nvSpPr>
        <p:spPr>
          <a:xfrm>
            <a:off x="3048631" y="2221210"/>
            <a:ext cx="4248408" cy="2265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Amasis MT Pro Medium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1671661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0793-0D1C-49D2-894C-61CFF1CBB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Amasis MT Pro Medium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7E202-C4EC-491C-A162-24A7317BE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1256779"/>
            <a:ext cx="9197236" cy="49675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masis MT Pro Medium"/>
              </a:rPr>
              <a:t>The User can insert the Claim details like:</a:t>
            </a:r>
          </a:p>
          <a:p>
            <a:endParaRPr lang="en-US">
              <a:latin typeface="Amasis MT Pro Medium"/>
            </a:endParaRP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  <a:latin typeface="Amasis MT Pro Medium"/>
              </a:rPr>
              <a:t>SUBMIT CLAIM:</a:t>
            </a:r>
            <a:r>
              <a:rPr lang="en-US">
                <a:latin typeface="Amasis MT Pro Medium"/>
              </a:rPr>
              <a:t>   1. ID                            </a:t>
            </a:r>
          </a:p>
          <a:p>
            <a:pPr marL="0" indent="0">
              <a:buNone/>
            </a:pPr>
            <a:r>
              <a:rPr lang="en-US">
                <a:latin typeface="Amasis MT Pro Medium"/>
              </a:rPr>
              <a:t>                               2. Hospital Name</a:t>
            </a:r>
          </a:p>
          <a:p>
            <a:pPr marL="0" indent="0">
              <a:buNone/>
            </a:pPr>
            <a:r>
              <a:rPr lang="en-US">
                <a:latin typeface="Amasis MT Pro Medium"/>
              </a:rPr>
              <a:t>                               3. Claim Amount</a:t>
            </a:r>
          </a:p>
          <a:p>
            <a:pPr marL="0" indent="0">
              <a:buNone/>
            </a:pPr>
            <a:r>
              <a:rPr lang="en-US">
                <a:latin typeface="Amasis MT Pro Medium"/>
              </a:rPr>
              <a:t>A Claim ID will be generated corresponding to the submitted claim.</a:t>
            </a:r>
          </a:p>
          <a:p>
            <a:pPr marL="0" indent="0">
              <a:buNone/>
            </a:pPr>
            <a:endParaRPr lang="en-US">
              <a:latin typeface="Amasis MT Pro Medium"/>
            </a:endParaRP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  <a:latin typeface="Amasis MT Pro Medium"/>
              </a:rPr>
              <a:t>CHECK STATUS:</a:t>
            </a:r>
            <a:r>
              <a:rPr lang="en-US">
                <a:latin typeface="Amasis MT Pro Medium"/>
              </a:rPr>
              <a:t> The User can check the status of a particular claim with the given claim ID. For instance, Claim is pending as more documents are needed for verification.</a:t>
            </a:r>
          </a:p>
          <a:p>
            <a:pPr marL="0" indent="0">
              <a:buNone/>
            </a:pPr>
            <a:endParaRPr lang="en-US">
              <a:latin typeface="Amasis MT Pro Medium"/>
            </a:endParaRPr>
          </a:p>
          <a:p>
            <a:pPr marL="0" indent="0">
              <a:buNone/>
            </a:pPr>
            <a:r>
              <a:rPr lang="en-US">
                <a:solidFill>
                  <a:srgbClr val="C00000"/>
                </a:solidFill>
                <a:latin typeface="Amasis MT Pro Medium"/>
              </a:rPr>
              <a:t>VIEW BILLS:</a:t>
            </a:r>
            <a:r>
              <a:rPr lang="en-US">
                <a:latin typeface="Amasis MT Pro Medium"/>
              </a:rPr>
              <a:t> The User can see if he/she has any pending bills along with the last premium paid date and late charges.</a:t>
            </a:r>
          </a:p>
        </p:txBody>
      </p:sp>
      <p:pic>
        <p:nvPicPr>
          <p:cNvPr id="4" name="Graphic 4" descr="Shredder with solid fill">
            <a:extLst>
              <a:ext uri="{FF2B5EF4-FFF2-40B4-BE49-F238E27FC236}">
                <a16:creationId xmlns:a16="http://schemas.microsoft.com/office/drawing/2014/main" id="{41806311-CB05-41EA-8E71-D7D84FEAB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69513" y="2261993"/>
            <a:ext cx="914400" cy="914400"/>
          </a:xfrm>
          <a:prstGeom prst="rect">
            <a:avLst/>
          </a:prstGeom>
        </p:spPr>
      </p:pic>
      <p:pic>
        <p:nvPicPr>
          <p:cNvPr id="5" name="Graphic 5" descr="Heartbeat with solid fill">
            <a:extLst>
              <a:ext uri="{FF2B5EF4-FFF2-40B4-BE49-F238E27FC236}">
                <a16:creationId xmlns:a16="http://schemas.microsoft.com/office/drawing/2014/main" id="{81704777-99E6-43D4-9A6A-5B93C00EC8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69513" y="3963443"/>
            <a:ext cx="914400" cy="914400"/>
          </a:xfrm>
          <a:prstGeom prst="rect">
            <a:avLst/>
          </a:prstGeom>
        </p:spPr>
      </p:pic>
      <p:pic>
        <p:nvPicPr>
          <p:cNvPr id="6" name="Graphic 6" descr="Programmer male with solid fill">
            <a:extLst>
              <a:ext uri="{FF2B5EF4-FFF2-40B4-BE49-F238E27FC236}">
                <a16:creationId xmlns:a16="http://schemas.microsoft.com/office/drawing/2014/main" id="{EA9DA1F8-0311-48FB-A2FE-CB8C054A3A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06882" y="508034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87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277FFD-CD20-47BE-96F7-786DEA4EC59C}"/>
              </a:ext>
            </a:extLst>
          </p:cNvPr>
          <p:cNvSpPr/>
          <p:nvPr/>
        </p:nvSpPr>
        <p:spPr>
          <a:xfrm>
            <a:off x="2807438" y="2254767"/>
            <a:ext cx="4533900" cy="2095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latin typeface="Amasis MT Pro Medium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41933860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Application>Microsoft Office PowerPoint</Application>
  <PresentationFormat>Widescreen</PresentationFormat>
  <Slides>33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Facet</vt:lpstr>
      <vt:lpstr>CLAIMS MANAGEMENT SYSTEM</vt:lpstr>
      <vt:lpstr>TABLE OF CONTENTS</vt:lpstr>
      <vt:lpstr>       </vt:lpstr>
      <vt:lpstr>PROBLEM STATEMENT</vt:lpstr>
      <vt:lpstr>PowerPoint Presentation</vt:lpstr>
      <vt:lpstr>MICROSERVICES</vt:lpstr>
      <vt:lpstr>PowerPoint Presentation</vt:lpstr>
      <vt:lpstr>FEATURES</vt:lpstr>
      <vt:lpstr>PowerPoint Presentation</vt:lpstr>
      <vt:lpstr>ARCHITECTURE/FLOW DIAGRAM</vt:lpstr>
      <vt:lpstr>DATABASE SCHEMA</vt:lpstr>
      <vt:lpstr>MEMBER PORTAL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TECHNOLOGY/FRAMEWORKS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25</cp:revision>
  <dcterms:created xsi:type="dcterms:W3CDTF">2022-03-11T06:51:47Z</dcterms:created>
  <dcterms:modified xsi:type="dcterms:W3CDTF">2022-03-17T03:40:36Z</dcterms:modified>
</cp:coreProperties>
</file>

<file path=docProps/thumbnail.jpeg>
</file>